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7.xml" ContentType="application/vnd.openxmlformats-officedocument.presentationml.notesSlide+xml"/>
  <Override PartName="/ppt/slides/slide14.xml" ContentType="application/vnd.openxmlformats-officedocument.presentationml.slide+xml"/>
  <Override PartName="/ppt/slides/slide15.xml" ContentType="application/vnd.openxmlformats-officedocument.presentationml.slide+xml"/>
  <Override PartName="/ppt/notesSlides/notesSlide8.xml" ContentType="application/vnd.openxmlformats-officedocument.presentationml.notesSlide+xml"/>
  <Override PartName="/ppt/slides/slide16.xml" ContentType="application/vnd.openxmlformats-officedocument.presentationml.slide+xml"/>
  <Override PartName="/ppt/notesSlides/notesSlide9.xml" ContentType="application/vnd.openxmlformats-officedocument.presentationml.notes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Slides/notesSlide10.xml" ContentType="application/vnd.openxmlformats-officedocument.presentationml.notes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Slides/notesSlide11.xml" ContentType="application/vnd.openxmlformats-officedocument.presentationml.notesSlide+xml"/>
  <Override PartName="/ppt/slides/slide2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trictFirstAndLastChars="0">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type="screen16x9" cy="5143500" cx="9144000"/>
  <p:notesSz cx="7102475" cy="9388475"/>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vertBarState="maximized">
    <p:restoredLeft sz="15620"/>
    <p:restoredTop sz="90860" autoAdjust="0"/>
  </p:normalViewPr>
  <p:slideViewPr>
    <p:cSldViewPr snapToGrid="0">
      <p:cViewPr>
        <p:scale>
          <a:sx n="116" d="100"/>
          <a:sy n="116" d="100"/>
        </p:scale>
        <p:origin x="-346" y="20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tableStyles" Target="tableStyles.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95" name=""/>
        <p:cNvGrpSpPr/>
        <p:nvPr/>
      </p:nvGrpSpPr>
      <p:grpSpPr>
        <a:xfrm>
          <a:off x="0" y="0"/>
          <a:ext cx="0" cy="0"/>
          <a:chOff x="0" y="0"/>
          <a:chExt cx="0" cy="0"/>
        </a:xfrm>
      </p:grpSpPr>
      <p:sp>
        <p:nvSpPr>
          <p:cNvPr id="1048675" name="Header Placeholder 1"/>
          <p:cNvSpPr>
            <a:spLocks noGrp="1"/>
          </p:cNvSpPr>
          <p:nvPr>
            <p:ph type="hdr" sz="quarter"/>
          </p:nvPr>
        </p:nvSpPr>
        <p:spPr>
          <a:xfrm>
            <a:off x="0" y="0"/>
            <a:ext cx="3078163" cy="469900"/>
          </a:xfrm>
          <a:prstGeom prst="rect"/>
        </p:spPr>
        <p:txBody>
          <a:bodyPr bIns="45720" lIns="91440" rIns="91440" rtlCol="0" tIns="45720" vert="horz"/>
          <a:lstStyle>
            <a:lvl1pPr algn="l">
              <a:defRPr sz="1200"/>
            </a:lvl1pPr>
          </a:lstStyle>
          <a:p>
            <a:endParaRPr lang="en-US"/>
          </a:p>
        </p:txBody>
      </p:sp>
      <p:sp>
        <p:nvSpPr>
          <p:cNvPr id="1048676" name="Date Placeholder 2"/>
          <p:cNvSpPr>
            <a:spLocks noGrp="1"/>
          </p:cNvSpPr>
          <p:nvPr>
            <p:ph type="dt" sz="quarter" idx="1"/>
          </p:nvPr>
        </p:nvSpPr>
        <p:spPr>
          <a:xfrm>
            <a:off x="4022725" y="0"/>
            <a:ext cx="3078163" cy="469900"/>
          </a:xfrm>
          <a:prstGeom prst="rect"/>
        </p:spPr>
        <p:txBody>
          <a:bodyPr bIns="45720" lIns="91440" rIns="91440" rtlCol="0" tIns="45720" vert="horz"/>
          <a:lstStyle>
            <a:lvl1pPr algn="r">
              <a:defRPr sz="1200"/>
            </a:lvl1pPr>
          </a:lstStyle>
          <a:p>
            <a:fld id="{3398BDD5-BCDE-4A89-8913-DE42BB4436E3}" type="datetimeFigureOut">
              <a:rPr lang="en-US" smtClean="0"/>
            </a:fld>
            <a:endParaRPr lang="en-US"/>
          </a:p>
        </p:txBody>
      </p:sp>
      <p:sp>
        <p:nvSpPr>
          <p:cNvPr id="1048677" name="Footer Placeholder 3"/>
          <p:cNvSpPr>
            <a:spLocks noGrp="1"/>
          </p:cNvSpPr>
          <p:nvPr>
            <p:ph type="ftr" sz="quarter" idx="2"/>
          </p:nvPr>
        </p:nvSpPr>
        <p:spPr>
          <a:xfrm>
            <a:off x="0" y="8916988"/>
            <a:ext cx="3078163" cy="469900"/>
          </a:xfrm>
          <a:prstGeom prst="rect"/>
        </p:spPr>
        <p:txBody>
          <a:bodyPr anchor="b" bIns="45720" lIns="91440" rIns="91440" rtlCol="0" tIns="45720" vert="horz"/>
          <a:lstStyle>
            <a:lvl1pPr algn="l">
              <a:defRPr sz="1200"/>
            </a:lvl1pPr>
          </a:lstStyle>
          <a:p>
            <a:endParaRPr lang="en-US"/>
          </a:p>
        </p:txBody>
      </p:sp>
      <p:sp>
        <p:nvSpPr>
          <p:cNvPr id="1048678" name="Slide Number Placeholder 4"/>
          <p:cNvSpPr>
            <a:spLocks noGrp="1"/>
          </p:cNvSpPr>
          <p:nvPr>
            <p:ph type="sldNum" sz="quarter" idx="3"/>
          </p:nvPr>
        </p:nvSpPr>
        <p:spPr>
          <a:xfrm>
            <a:off x="4022725" y="8916988"/>
            <a:ext cx="3078163" cy="469900"/>
          </a:xfrm>
          <a:prstGeom prst="rect"/>
        </p:spPr>
        <p:txBody>
          <a:bodyPr anchor="b" bIns="45720" lIns="91440" rIns="91440" rtlCol="0" tIns="45720" vert="horz"/>
          <a:lstStyle>
            <a:lvl1pPr algn="r">
              <a:defRPr sz="1200"/>
            </a:lvl1pPr>
          </a:lstStyle>
          <a:p>
            <a:fld id="{99036104-A561-40DB-8A01-BC498CCC5719}" type="slidenum">
              <a:rPr lang="en-US" smtClean="0"/>
            </a:fld>
            <a:endParaRPr lang="en-US"/>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94" name="Shape 2"/>
        <p:cNvGrpSpPr/>
        <p:nvPr/>
      </p:nvGrpSpPr>
      <p:grpSpPr>
        <a:xfrm>
          <a:off x="0" y="0"/>
          <a:ext cx="0" cy="0"/>
          <a:chOff x="0" y="0"/>
          <a:chExt cx="0" cy="0"/>
        </a:xfrm>
      </p:grpSpPr>
      <p:sp>
        <p:nvSpPr>
          <p:cNvPr id="1048673" name="Google Shape;3;n"/>
          <p:cNvSpPr>
            <a:spLocks noChangeAspect="1" noRot="1" noGrp="1"/>
          </p:cNvSpPr>
          <p:nvPr>
            <p:ph type="sldImg" idx="2"/>
          </p:nvPr>
        </p:nvSpPr>
        <p:spPr>
          <a:xfrm>
            <a:off x="423863" y="704850"/>
            <a:ext cx="6256337" cy="3519488"/>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4" name="Google Shape;4;n"/>
          <p:cNvSpPr txBox="1">
            <a:spLocks noGrp="1"/>
          </p:cNvSpPr>
          <p:nvPr>
            <p:ph type="body" idx="1"/>
          </p:nvPr>
        </p:nvSpPr>
        <p:spPr>
          <a:xfrm>
            <a:off x="710248" y="4459526"/>
            <a:ext cx="5681980" cy="4224814"/>
          </a:xfrm>
          <a:prstGeom prst="rect"/>
          <a:noFill/>
          <a:ln>
            <a:noFill/>
          </a:ln>
        </p:spPr>
        <p:txBody>
          <a:bodyPr anchor="t" anchorCtr="0" bIns="94213" lIns="94213" rIns="94213" spcFirstLastPara="1" tIns="94213"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 name="Shape 50"/>
        <p:cNvGrpSpPr/>
        <p:nvPr/>
      </p:nvGrpSpPr>
      <p:grpSpPr>
        <a:xfrm>
          <a:off x="0" y="0"/>
          <a:ext cx="0" cy="0"/>
          <a:chOff x="0" y="0"/>
          <a:chExt cx="0" cy="0"/>
        </a:xfrm>
      </p:grpSpPr>
      <p:sp>
        <p:nvSpPr>
          <p:cNvPr id="1048583" name="Google Shape;51;p: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584" name="Google Shape;52;p: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111"/>
        <p:cNvGrpSpPr/>
        <p:nvPr/>
      </p:nvGrpSpPr>
      <p:grpSpPr>
        <a:xfrm>
          <a:off x="0" y="0"/>
          <a:ext cx="0" cy="0"/>
          <a:chOff x="0" y="0"/>
          <a:chExt cx="0" cy="0"/>
        </a:xfrm>
      </p:grpSpPr>
      <p:sp>
        <p:nvSpPr>
          <p:cNvPr id="1048646" name="Google Shape;112;g25600192f59_0_45: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47" name="Google Shape;113;g25600192f59_0_45: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150"/>
        <p:cNvGrpSpPr/>
        <p:nvPr/>
      </p:nvGrpSpPr>
      <p:grpSpPr>
        <a:xfrm>
          <a:off x="0" y="0"/>
          <a:ext cx="0" cy="0"/>
          <a:chOff x="0" y="0"/>
          <a:chExt cx="0" cy="0"/>
        </a:xfrm>
      </p:grpSpPr>
      <p:sp>
        <p:nvSpPr>
          <p:cNvPr id="1048658" name="Google Shape;151;g259fd6a1993_0_6:notes"/>
          <p:cNvSpPr>
            <a:spLocks noChangeAspect="1" noRot="1" noGrp="1"/>
          </p:cNvSpPr>
          <p:nvPr>
            <p:ph type="sldImg" idx="2"/>
          </p:nvPr>
        </p:nvSpPr>
        <p:spPr>
          <a:xfrm>
            <a:off x="423863" y="704850"/>
            <a:ext cx="6256337"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59" name="Google Shape;152;g259fd6a1993_0_6: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588" name="Slide Image Placeholder 1"/>
          <p:cNvSpPr>
            <a:spLocks noChangeAspect="1" noRot="1" noGrp="1"/>
          </p:cNvSpPr>
          <p:nvPr>
            <p:ph type="sldImg"/>
          </p:nvPr>
        </p:nvSpPr>
        <p:spPr>
          <a:xfrm>
            <a:off x="422275" y="704850"/>
            <a:ext cx="6257925" cy="3519488"/>
          </a:xfrm>
        </p:spPr>
      </p:sp>
      <p:sp>
        <p:nvSpPr>
          <p:cNvPr id="1048589" name="Notes Placeholder 2"/>
          <p:cNvSpPr>
            <a:spLocks noGrp="1"/>
          </p:cNvSpPr>
          <p:nvPr>
            <p:ph type="body" idx="1"/>
          </p:nvPr>
        </p:nvSpPr>
        <p:spPr/>
        <p:txBody>
          <a:bodyPr>
            <a:normAutofit/>
          </a:bodyPr>
          <a:p>
            <a:endParaRPr dirty="0"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 name="Shape 63"/>
        <p:cNvGrpSpPr/>
        <p:nvPr/>
      </p:nvGrpSpPr>
      <p:grpSpPr>
        <a:xfrm>
          <a:off x="0" y="0"/>
          <a:ext cx="0" cy="0"/>
          <a:chOff x="0" y="0"/>
          <a:chExt cx="0" cy="0"/>
        </a:xfrm>
      </p:grpSpPr>
      <p:sp>
        <p:nvSpPr>
          <p:cNvPr id="1048594" name="Google Shape;64;g2560018442c_0_35: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595" name="Google Shape;65;g2560018442c_0_35: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69"/>
        <p:cNvGrpSpPr/>
        <p:nvPr/>
      </p:nvGrpSpPr>
      <p:grpSpPr>
        <a:xfrm>
          <a:off x="0" y="0"/>
          <a:ext cx="0" cy="0"/>
          <a:chOff x="0" y="0"/>
          <a:chExt cx="0" cy="0"/>
        </a:xfrm>
      </p:grpSpPr>
      <p:sp>
        <p:nvSpPr>
          <p:cNvPr id="1048598" name="Google Shape;70;g25600192f59_0_5: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599" name="Google Shape;71;g25600192f59_0_5: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75"/>
        <p:cNvGrpSpPr/>
        <p:nvPr/>
      </p:nvGrpSpPr>
      <p:grpSpPr>
        <a:xfrm>
          <a:off x="0" y="0"/>
          <a:ext cx="0" cy="0"/>
          <a:chOff x="0" y="0"/>
          <a:chExt cx="0" cy="0"/>
        </a:xfrm>
      </p:grpSpPr>
      <p:sp>
        <p:nvSpPr>
          <p:cNvPr id="1048602" name="Google Shape;76;g25600192f59_0_0: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03" name="Google Shape;77;g25600192f59_0_0: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81"/>
        <p:cNvGrpSpPr/>
        <p:nvPr/>
      </p:nvGrpSpPr>
      <p:grpSpPr>
        <a:xfrm>
          <a:off x="0" y="0"/>
          <a:ext cx="0" cy="0"/>
          <a:chOff x="0" y="0"/>
          <a:chExt cx="0" cy="0"/>
        </a:xfrm>
      </p:grpSpPr>
      <p:sp>
        <p:nvSpPr>
          <p:cNvPr id="1048609" name="Google Shape;82;g25600192f59_0_10: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10" name="Google Shape;83;g25600192f59_0_10: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87"/>
        <p:cNvGrpSpPr/>
        <p:nvPr/>
      </p:nvGrpSpPr>
      <p:grpSpPr>
        <a:xfrm>
          <a:off x="0" y="0"/>
          <a:ext cx="0" cy="0"/>
          <a:chOff x="0" y="0"/>
          <a:chExt cx="0" cy="0"/>
        </a:xfrm>
      </p:grpSpPr>
      <p:sp>
        <p:nvSpPr>
          <p:cNvPr id="1048619" name="Google Shape;88;g2560018442c_0_44: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20" name="Google Shape;89;g2560018442c_0_44: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93"/>
        <p:cNvGrpSpPr/>
        <p:nvPr/>
      </p:nvGrpSpPr>
      <p:grpSpPr>
        <a:xfrm>
          <a:off x="0" y="0"/>
          <a:ext cx="0" cy="0"/>
          <a:chOff x="0" y="0"/>
          <a:chExt cx="0" cy="0"/>
        </a:xfrm>
      </p:grpSpPr>
      <p:sp>
        <p:nvSpPr>
          <p:cNvPr id="1048624" name="Google Shape;94;g2560018442c_0_48: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25" name="Google Shape;95;g2560018442c_0_48: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99"/>
        <p:cNvGrpSpPr/>
        <p:nvPr/>
      </p:nvGrpSpPr>
      <p:grpSpPr>
        <a:xfrm>
          <a:off x="0" y="0"/>
          <a:ext cx="0" cy="0"/>
          <a:chOff x="0" y="0"/>
          <a:chExt cx="0" cy="0"/>
        </a:xfrm>
      </p:grpSpPr>
      <p:sp>
        <p:nvSpPr>
          <p:cNvPr id="1048628" name="Google Shape;100;g25600192f59_0_60:notes"/>
          <p:cNvSpPr>
            <a:spLocks noChangeAspect="1" noRot="1" noGrp="1"/>
          </p:cNvSpPr>
          <p:nvPr>
            <p:ph type="sldImg" idx="2"/>
          </p:nvPr>
        </p:nvSpPr>
        <p:spPr>
          <a:xfrm>
            <a:off x="422275" y="704850"/>
            <a:ext cx="6257925" cy="3519488"/>
          </a:xfrm>
          <a:custGeom>
            <a:avLst/>
            <a:ahLst/>
            <a:rect l="l" t="t" r="r" b="b"/>
            <a:pathLst>
              <a:path w="120000" h="120000" extrusionOk="0">
                <a:moveTo>
                  <a:pt x="0" y="0"/>
                </a:moveTo>
                <a:lnTo>
                  <a:pt x="120000" y="0"/>
                </a:lnTo>
                <a:lnTo>
                  <a:pt x="120000" y="120000"/>
                </a:lnTo>
                <a:lnTo>
                  <a:pt x="0" y="120000"/>
                </a:lnTo>
                <a:close/>
              </a:path>
            </a:pathLst>
          </a:custGeom>
        </p:spPr>
      </p:sp>
      <p:sp>
        <p:nvSpPr>
          <p:cNvPr id="1048629" name="Google Shape;101;g25600192f59_0_60:notes"/>
          <p:cNvSpPr txBox="1">
            <a:spLocks noGrp="1"/>
          </p:cNvSpPr>
          <p:nvPr>
            <p:ph type="body" idx="1"/>
          </p:nvPr>
        </p:nvSpPr>
        <p:spPr>
          <a:xfrm>
            <a:off x="710248" y="4459526"/>
            <a:ext cx="5681980" cy="4224814"/>
          </a:xfrm>
          <a:prstGeom prst="rect"/>
        </p:spPr>
        <p:txBody>
          <a:bodyPr anchor="t" anchorCtr="0" bIns="94213" lIns="94213" rIns="94213" spcFirstLastPara="1" tIns="94213" wrap="square">
            <a:noAutofit/>
          </a:bodyPr>
          <a:p>
            <a:pPr indent="0" marL="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21" name="Shape 9"/>
        <p:cNvGrpSpPr/>
        <p:nvPr/>
      </p:nvGrpSpPr>
      <p:grpSpPr>
        <a:xfrm>
          <a:off x="0" y="0"/>
          <a:ext cx="0" cy="0"/>
          <a:chOff x="0" y="0"/>
          <a:chExt cx="0" cy="0"/>
        </a:xfrm>
      </p:grpSpPr>
      <p:sp>
        <p:nvSpPr>
          <p:cNvPr id="1048579" name="Google Shape;10;p2"/>
          <p:cNvSpPr txBox="1">
            <a:spLocks noGrp="1"/>
          </p:cNvSpPr>
          <p:nvPr>
            <p:ph type="ctrTitle"/>
          </p:nvPr>
        </p:nvSpPr>
        <p:spPr>
          <a:xfrm>
            <a:off x="311708" y="744575"/>
            <a:ext cx="8520600" cy="2052600"/>
          </a:xfrm>
          <a:prstGeom prst="rect"/>
        </p:spPr>
        <p:txBody>
          <a:bodyPr anchor="b" anchorCtr="0" bIns="91425" lIns="91425" rIns="91425" spcFirstLastPara="1" tIns="91425" wrap="square">
            <a:normAutofit/>
          </a:bodyPr>
          <a:lstStyle>
            <a:lvl1pPr algn="ctr" lvl="0">
              <a:spcBef>
                <a:spcPts val="0"/>
              </a:spcBef>
              <a:spcAft>
                <a:spcPts val="0"/>
              </a:spcAft>
              <a:buSzPts val="5200"/>
              <a:buNone/>
              <a:defRPr sz="5200"/>
            </a:lvl1pPr>
            <a:lvl2pPr algn="ctr" lvl="1">
              <a:spcBef>
                <a:spcPts val="0"/>
              </a:spcBef>
              <a:spcAft>
                <a:spcPts val="0"/>
              </a:spcAft>
              <a:buSzPts val="5200"/>
              <a:buNone/>
              <a:defRPr sz="5200"/>
            </a:lvl2pPr>
            <a:lvl3pPr algn="ctr" lvl="2">
              <a:spcBef>
                <a:spcPts val="0"/>
              </a:spcBef>
              <a:spcAft>
                <a:spcPts val="0"/>
              </a:spcAft>
              <a:buSzPts val="5200"/>
              <a:buNone/>
              <a:defRPr sz="5200"/>
            </a:lvl3pPr>
            <a:lvl4pPr algn="ctr" lvl="3">
              <a:spcBef>
                <a:spcPts val="0"/>
              </a:spcBef>
              <a:spcAft>
                <a:spcPts val="0"/>
              </a:spcAft>
              <a:buSzPts val="5200"/>
              <a:buNone/>
              <a:defRPr sz="5200"/>
            </a:lvl4pPr>
            <a:lvl5pPr algn="ctr" lvl="4">
              <a:spcBef>
                <a:spcPts val="0"/>
              </a:spcBef>
              <a:spcAft>
                <a:spcPts val="0"/>
              </a:spcAft>
              <a:buSzPts val="5200"/>
              <a:buNone/>
              <a:defRPr sz="5200"/>
            </a:lvl5pPr>
            <a:lvl6pPr algn="ctr" lvl="5">
              <a:spcBef>
                <a:spcPts val="0"/>
              </a:spcBef>
              <a:spcAft>
                <a:spcPts val="0"/>
              </a:spcAft>
              <a:buSzPts val="5200"/>
              <a:buNone/>
              <a:defRPr sz="5200"/>
            </a:lvl6pPr>
            <a:lvl7pPr algn="ctr" lvl="6">
              <a:spcBef>
                <a:spcPts val="0"/>
              </a:spcBef>
              <a:spcAft>
                <a:spcPts val="0"/>
              </a:spcAft>
              <a:buSzPts val="5200"/>
              <a:buNone/>
              <a:defRPr sz="5200"/>
            </a:lvl7pPr>
            <a:lvl8pPr algn="ctr" lvl="7">
              <a:spcBef>
                <a:spcPts val="0"/>
              </a:spcBef>
              <a:spcAft>
                <a:spcPts val="0"/>
              </a:spcAft>
              <a:buSzPts val="5200"/>
              <a:buNone/>
              <a:defRPr sz="5200"/>
            </a:lvl8pPr>
            <a:lvl9pPr algn="ctr" lvl="8">
              <a:spcBef>
                <a:spcPts val="0"/>
              </a:spcBef>
              <a:spcAft>
                <a:spcPts val="0"/>
              </a:spcAft>
              <a:buSzPts val="5200"/>
              <a:buNone/>
              <a:defRPr sz="5200"/>
            </a:lvl9pPr>
          </a:lstStyle>
          <a:p/>
        </p:txBody>
      </p:sp>
      <p:sp>
        <p:nvSpPr>
          <p:cNvPr id="1048580" name="Google Shape;11;p2"/>
          <p:cNvSpPr txBox="1">
            <a:spLocks noGrp="1"/>
          </p:cNvSpPr>
          <p:nvPr>
            <p:ph type="subTitle" idx="1"/>
          </p:nvPr>
        </p:nvSpPr>
        <p:spPr>
          <a:xfrm>
            <a:off x="311700" y="2834125"/>
            <a:ext cx="8520600" cy="792600"/>
          </a:xfrm>
          <a:prstGeom prst="rect"/>
        </p:spPr>
        <p:txBody>
          <a:bodyPr anchor="t" anchorCtr="0" bIns="91425" lIns="91425" rIns="91425" spcFirstLastPara="1" tIns="91425" wrap="square">
            <a:normAutofit/>
          </a:bodyPr>
          <a:lstStyle>
            <a:lvl1pPr algn="ctr" lvl="0">
              <a:lnSpc>
                <a:spcPct val="100000"/>
              </a:lnSpc>
              <a:spcBef>
                <a:spcPts val="0"/>
              </a:spcBef>
              <a:spcAft>
                <a:spcPts val="0"/>
              </a:spcAft>
              <a:buSzPts val="2800"/>
              <a:buNone/>
              <a:defRPr sz="2800"/>
            </a:lvl1pPr>
            <a:lvl2pPr algn="ctr" lvl="1">
              <a:lnSpc>
                <a:spcPct val="100000"/>
              </a:lnSpc>
              <a:spcBef>
                <a:spcPts val="0"/>
              </a:spcBef>
              <a:spcAft>
                <a:spcPts val="0"/>
              </a:spcAft>
              <a:buSzPts val="2800"/>
              <a:buNone/>
              <a:defRPr sz="2800"/>
            </a:lvl2pPr>
            <a:lvl3pPr algn="ctr" lvl="2">
              <a:lnSpc>
                <a:spcPct val="100000"/>
              </a:lnSpc>
              <a:spcBef>
                <a:spcPts val="0"/>
              </a:spcBef>
              <a:spcAft>
                <a:spcPts val="0"/>
              </a:spcAft>
              <a:buSzPts val="2800"/>
              <a:buNone/>
              <a:defRPr sz="2800"/>
            </a:lvl3pPr>
            <a:lvl4pPr algn="ctr" lvl="3">
              <a:lnSpc>
                <a:spcPct val="100000"/>
              </a:lnSpc>
              <a:spcBef>
                <a:spcPts val="0"/>
              </a:spcBef>
              <a:spcAft>
                <a:spcPts val="0"/>
              </a:spcAft>
              <a:buSzPts val="2800"/>
              <a:buNone/>
              <a:defRPr sz="2800"/>
            </a:lvl4pPr>
            <a:lvl5pPr algn="ctr" lvl="4">
              <a:lnSpc>
                <a:spcPct val="100000"/>
              </a:lnSpc>
              <a:spcBef>
                <a:spcPts val="0"/>
              </a:spcBef>
              <a:spcAft>
                <a:spcPts val="0"/>
              </a:spcAft>
              <a:buSzPts val="2800"/>
              <a:buNone/>
              <a:defRPr sz="2800"/>
            </a:lvl5pPr>
            <a:lvl6pPr algn="ctr" lvl="5">
              <a:lnSpc>
                <a:spcPct val="100000"/>
              </a:lnSpc>
              <a:spcBef>
                <a:spcPts val="0"/>
              </a:spcBef>
              <a:spcAft>
                <a:spcPts val="0"/>
              </a:spcAft>
              <a:buSzPts val="2800"/>
              <a:buNone/>
              <a:defRPr sz="2800"/>
            </a:lvl6pPr>
            <a:lvl7pPr algn="ctr" lvl="6">
              <a:lnSpc>
                <a:spcPct val="100000"/>
              </a:lnSpc>
              <a:spcBef>
                <a:spcPts val="0"/>
              </a:spcBef>
              <a:spcAft>
                <a:spcPts val="0"/>
              </a:spcAft>
              <a:buSzPts val="2800"/>
              <a:buNone/>
              <a:defRPr sz="2800"/>
            </a:lvl7pPr>
            <a:lvl8pPr algn="ctr" lvl="7">
              <a:lnSpc>
                <a:spcPct val="100000"/>
              </a:lnSpc>
              <a:spcBef>
                <a:spcPts val="0"/>
              </a:spcBef>
              <a:spcAft>
                <a:spcPts val="0"/>
              </a:spcAft>
              <a:buSzPts val="2800"/>
              <a:buNone/>
              <a:defRPr sz="2800"/>
            </a:lvl8pPr>
            <a:lvl9pPr algn="ctr" lvl="8">
              <a:lnSpc>
                <a:spcPct val="100000"/>
              </a:lnSpc>
              <a:spcBef>
                <a:spcPts val="0"/>
              </a:spcBef>
              <a:spcAft>
                <a:spcPts val="0"/>
              </a:spcAft>
              <a:buSzPts val="2800"/>
              <a:buNone/>
              <a:defRPr sz="2800"/>
            </a:lvl9pPr>
          </a:lstStyle>
          <a:p/>
        </p:txBody>
      </p:sp>
      <p:sp>
        <p:nvSpPr>
          <p:cNvPr id="1048581" name="Google Shape;12;p2"/>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61" name="Shape 16"/>
        <p:cNvGrpSpPr/>
        <p:nvPr/>
      </p:nvGrpSpPr>
      <p:grpSpPr>
        <a:xfrm>
          <a:off x="0" y="0"/>
          <a:ext cx="0" cy="0"/>
          <a:chOff x="0" y="0"/>
          <a:chExt cx="0" cy="0"/>
        </a:xfrm>
      </p:grpSpPr>
      <p:sp>
        <p:nvSpPr>
          <p:cNvPr id="1048611" name="Google Shape;17;p4"/>
          <p:cNvSpPr txBox="1">
            <a:spLocks noGrp="1"/>
          </p:cNvSpPr>
          <p:nvPr>
            <p:ph type="title"/>
          </p:nvPr>
        </p:nvSpPr>
        <p:spPr>
          <a:xfrm>
            <a:off x="311700" y="445025"/>
            <a:ext cx="8520600" cy="572700"/>
          </a:xfrm>
          <a:prstGeom prst="rect"/>
        </p:spPr>
        <p:txBody>
          <a:bodyPr anchor="t" anchorCtr="0" bIns="91425" lIns="91425" rIns="91425" spcFirstLastPara="1" tIns="91425"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612" name="Google Shape;18;p4"/>
          <p:cNvSpPr txBox="1">
            <a:spLocks noGrp="1"/>
          </p:cNvSpPr>
          <p:nvPr>
            <p:ph type="body" idx="1"/>
          </p:nvPr>
        </p:nvSpPr>
        <p:spPr>
          <a:xfrm>
            <a:off x="311700" y="1152475"/>
            <a:ext cx="8520600" cy="3416400"/>
          </a:xfrm>
          <a:prstGeom prst="rect"/>
        </p:spPr>
        <p:txBody>
          <a:bodyPr anchor="t" anchorCtr="0" bIns="91425" lIns="91425" rIns="91425" spcFirstLastPara="1" tIns="91425" wrap="square">
            <a:normAutofit/>
          </a:bodyPr>
          <a:lstStyle>
            <a:lvl1pPr indent="-342900" lvl="0" marL="457200">
              <a:spcBef>
                <a:spcPts val="0"/>
              </a:spcBef>
              <a:spcAft>
                <a:spcPts val="0"/>
              </a:spcAft>
              <a:buSzPts val="1800"/>
              <a:buChar char="●"/>
            </a:lvl1pPr>
            <a:lvl2pPr indent="-317500" lvl="1" marL="914400">
              <a:spcBef>
                <a:spcPts val="0"/>
              </a:spcBef>
              <a:spcAft>
                <a:spcPts val="0"/>
              </a:spcAft>
              <a:buSzPts val="1400"/>
              <a:buChar char="○"/>
            </a:lvl2pPr>
            <a:lvl3pPr indent="-317500" lvl="2" marL="1371600">
              <a:spcBef>
                <a:spcPts val="0"/>
              </a:spcBef>
              <a:spcAft>
                <a:spcPts val="0"/>
              </a:spcAft>
              <a:buSzPts val="1400"/>
              <a:buChar char="■"/>
            </a:lvl3pPr>
            <a:lvl4pPr indent="-317500" lvl="3" marL="1828800">
              <a:spcBef>
                <a:spcPts val="0"/>
              </a:spcBef>
              <a:spcAft>
                <a:spcPts val="0"/>
              </a:spcAft>
              <a:buSzPts val="1400"/>
              <a:buChar char="●"/>
            </a:lvl4pPr>
            <a:lvl5pPr indent="-317500" lvl="4" marL="2286000">
              <a:spcBef>
                <a:spcPts val="0"/>
              </a:spcBef>
              <a:spcAft>
                <a:spcPts val="0"/>
              </a:spcAft>
              <a:buSzPts val="1400"/>
              <a:buChar char="○"/>
            </a:lvl5pPr>
            <a:lvl6pPr indent="-317500" lvl="5" marL="2743200">
              <a:spcBef>
                <a:spcPts val="0"/>
              </a:spcBef>
              <a:spcAft>
                <a:spcPts val="0"/>
              </a:spcAft>
              <a:buSzPts val="1400"/>
              <a:buChar char="■"/>
            </a:lvl6pPr>
            <a:lvl7pPr indent="-317500" lvl="6" marL="3200400">
              <a:spcBef>
                <a:spcPts val="0"/>
              </a:spcBef>
              <a:spcAft>
                <a:spcPts val="0"/>
              </a:spcAft>
              <a:buSzPts val="1400"/>
              <a:buChar char="●"/>
            </a:lvl7pPr>
            <a:lvl8pPr indent="-317500" lvl="7" marL="3657600">
              <a:spcBef>
                <a:spcPts val="0"/>
              </a:spcBef>
              <a:spcAft>
                <a:spcPts val="0"/>
              </a:spcAft>
              <a:buSzPts val="1400"/>
              <a:buChar char="○"/>
            </a:lvl8pPr>
            <a:lvl9pPr indent="-317500" lvl="8" marL="4114800">
              <a:spcBef>
                <a:spcPts val="0"/>
              </a:spcBef>
              <a:spcAft>
                <a:spcPts val="0"/>
              </a:spcAft>
              <a:buSzPts val="1400"/>
              <a:buChar char="■"/>
            </a:lvl9pPr>
          </a:lstStyle>
          <a:p/>
        </p:txBody>
      </p:sp>
      <p:sp>
        <p:nvSpPr>
          <p:cNvPr id="1048613" name="Google Shape;19;p4"/>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9" name="Shape 20"/>
        <p:cNvGrpSpPr/>
        <p:nvPr/>
      </p:nvGrpSpPr>
      <p:grpSpPr>
        <a:xfrm>
          <a:off x="0" y="0"/>
          <a:ext cx="0" cy="0"/>
          <a:chOff x="0" y="0"/>
          <a:chExt cx="0" cy="0"/>
        </a:xfrm>
      </p:grpSpPr>
      <p:sp>
        <p:nvSpPr>
          <p:cNvPr id="1048635" name="Google Shape;21;p5"/>
          <p:cNvSpPr txBox="1">
            <a:spLocks noGrp="1"/>
          </p:cNvSpPr>
          <p:nvPr>
            <p:ph type="title"/>
          </p:nvPr>
        </p:nvSpPr>
        <p:spPr>
          <a:xfrm>
            <a:off x="311700" y="445025"/>
            <a:ext cx="8520600" cy="572700"/>
          </a:xfrm>
          <a:prstGeom prst="rect"/>
        </p:spPr>
        <p:txBody>
          <a:bodyPr anchor="t" anchorCtr="0" bIns="91425" lIns="91425" rIns="91425" spcFirstLastPara="1" tIns="91425"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636" name="Google Shape;22;p5"/>
          <p:cNvSpPr txBox="1">
            <a:spLocks noGrp="1"/>
          </p:cNvSpPr>
          <p:nvPr>
            <p:ph type="body" idx="1"/>
          </p:nvPr>
        </p:nvSpPr>
        <p:spPr>
          <a:xfrm>
            <a:off x="311700" y="1152475"/>
            <a:ext cx="3999900" cy="3416400"/>
          </a:xfrm>
          <a:prstGeom prst="rect"/>
        </p:spPr>
        <p:txBody>
          <a:bodyPr anchor="t" anchorCtr="0" bIns="91425" lIns="91425"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8637" name="Google Shape;23;p5"/>
          <p:cNvSpPr txBox="1">
            <a:spLocks noGrp="1"/>
          </p:cNvSpPr>
          <p:nvPr>
            <p:ph type="body" idx="2"/>
          </p:nvPr>
        </p:nvSpPr>
        <p:spPr>
          <a:xfrm>
            <a:off x="4832400" y="1152475"/>
            <a:ext cx="3999900" cy="3416400"/>
          </a:xfrm>
          <a:prstGeom prst="rect"/>
        </p:spPr>
        <p:txBody>
          <a:bodyPr anchor="t" anchorCtr="0" bIns="91425" lIns="91425"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8638" name="Google Shape;24;p5"/>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42" name="Shape 25"/>
        <p:cNvGrpSpPr/>
        <p:nvPr/>
      </p:nvGrpSpPr>
      <p:grpSpPr>
        <a:xfrm>
          <a:off x="0" y="0"/>
          <a:ext cx="0" cy="0"/>
          <a:chOff x="0" y="0"/>
          <a:chExt cx="0" cy="0"/>
        </a:xfrm>
      </p:grpSpPr>
      <p:sp>
        <p:nvSpPr>
          <p:cNvPr id="1048585" name="Google Shape;26;p6"/>
          <p:cNvSpPr txBox="1">
            <a:spLocks noGrp="1"/>
          </p:cNvSpPr>
          <p:nvPr>
            <p:ph type="title"/>
          </p:nvPr>
        </p:nvSpPr>
        <p:spPr>
          <a:xfrm>
            <a:off x="311700" y="445025"/>
            <a:ext cx="8520600" cy="572700"/>
          </a:xfrm>
          <a:prstGeom prst="rect"/>
        </p:spPr>
        <p:txBody>
          <a:bodyPr anchor="t" anchorCtr="0" bIns="91425" lIns="91425" rIns="91425" spcFirstLastPara="1" tIns="91425"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586" name="Google Shape;27;p6"/>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2" name="Shape 28"/>
        <p:cNvGrpSpPr/>
        <p:nvPr/>
      </p:nvGrpSpPr>
      <p:grpSpPr>
        <a:xfrm>
          <a:off x="0" y="0"/>
          <a:ext cx="0" cy="0"/>
          <a:chOff x="0" y="0"/>
          <a:chExt cx="0" cy="0"/>
        </a:xfrm>
      </p:grpSpPr>
      <p:sp>
        <p:nvSpPr>
          <p:cNvPr id="1048667" name="Google Shape;29;p7"/>
          <p:cNvSpPr txBox="1">
            <a:spLocks noGrp="1"/>
          </p:cNvSpPr>
          <p:nvPr>
            <p:ph type="title"/>
          </p:nvPr>
        </p:nvSpPr>
        <p:spPr>
          <a:xfrm>
            <a:off x="311700" y="555600"/>
            <a:ext cx="2808000" cy="755700"/>
          </a:xfrm>
          <a:prstGeom prst="rect"/>
        </p:spPr>
        <p:txBody>
          <a:bodyPr anchor="b" anchorCtr="0" bIns="91425" lIns="91425" rIns="91425" spcFirstLastPara="1" tIns="91425" wrap="square">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8668" name="Google Shape;30;p7"/>
          <p:cNvSpPr txBox="1">
            <a:spLocks noGrp="1"/>
          </p:cNvSpPr>
          <p:nvPr>
            <p:ph type="body" idx="1"/>
          </p:nvPr>
        </p:nvSpPr>
        <p:spPr>
          <a:xfrm>
            <a:off x="311700" y="1389600"/>
            <a:ext cx="2808000" cy="3179400"/>
          </a:xfrm>
          <a:prstGeom prst="rect"/>
        </p:spPr>
        <p:txBody>
          <a:bodyPr anchor="t" anchorCtr="0" bIns="91425" lIns="91425" rIns="91425" spcFirstLastPara="1" tIns="91425" wrap="square">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8669" name="Google Shape;31;p7"/>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1" name="Shape 35"/>
        <p:cNvGrpSpPr/>
        <p:nvPr/>
      </p:nvGrpSpPr>
      <p:grpSpPr>
        <a:xfrm>
          <a:off x="0" y="0"/>
          <a:ext cx="0" cy="0"/>
          <a:chOff x="0" y="0"/>
          <a:chExt cx="0" cy="0"/>
        </a:xfrm>
      </p:grpSpPr>
      <p:sp>
        <p:nvSpPr>
          <p:cNvPr id="1048662" name="Google Shape;36;p9"/>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63" name="Google Shape;37;p9"/>
          <p:cNvSpPr txBox="1">
            <a:spLocks noGrp="1"/>
          </p:cNvSpPr>
          <p:nvPr>
            <p:ph type="title"/>
          </p:nvPr>
        </p:nvSpPr>
        <p:spPr>
          <a:xfrm>
            <a:off x="265500" y="1233175"/>
            <a:ext cx="4045200" cy="1482300"/>
          </a:xfrm>
          <a:prstGeom prst="rect"/>
        </p:spPr>
        <p:txBody>
          <a:bodyPr anchor="b" anchorCtr="0" bIns="91425" lIns="91425" rIns="91425" spcFirstLastPara="1" tIns="91425" wrap="square">
            <a:normAutofit/>
          </a:bodyPr>
          <a:lstStyle>
            <a:lvl1pPr algn="ctr" lvl="0">
              <a:spcBef>
                <a:spcPts val="0"/>
              </a:spcBef>
              <a:spcAft>
                <a:spcPts val="0"/>
              </a:spcAft>
              <a:buSzPts val="4200"/>
              <a:buNone/>
              <a:defRPr sz="4200"/>
            </a:lvl1pPr>
            <a:lvl2pPr algn="ctr" lvl="1">
              <a:spcBef>
                <a:spcPts val="0"/>
              </a:spcBef>
              <a:spcAft>
                <a:spcPts val="0"/>
              </a:spcAft>
              <a:buSzPts val="4200"/>
              <a:buNone/>
              <a:defRPr sz="4200"/>
            </a:lvl2pPr>
            <a:lvl3pPr algn="ctr" lvl="2">
              <a:spcBef>
                <a:spcPts val="0"/>
              </a:spcBef>
              <a:spcAft>
                <a:spcPts val="0"/>
              </a:spcAft>
              <a:buSzPts val="4200"/>
              <a:buNone/>
              <a:defRPr sz="4200"/>
            </a:lvl3pPr>
            <a:lvl4pPr algn="ctr" lvl="3">
              <a:spcBef>
                <a:spcPts val="0"/>
              </a:spcBef>
              <a:spcAft>
                <a:spcPts val="0"/>
              </a:spcAft>
              <a:buSzPts val="4200"/>
              <a:buNone/>
              <a:defRPr sz="4200"/>
            </a:lvl4pPr>
            <a:lvl5pPr algn="ctr" lvl="4">
              <a:spcBef>
                <a:spcPts val="0"/>
              </a:spcBef>
              <a:spcAft>
                <a:spcPts val="0"/>
              </a:spcAft>
              <a:buSzPts val="4200"/>
              <a:buNone/>
              <a:defRPr sz="4200"/>
            </a:lvl5pPr>
            <a:lvl6pPr algn="ctr" lvl="5">
              <a:spcBef>
                <a:spcPts val="0"/>
              </a:spcBef>
              <a:spcAft>
                <a:spcPts val="0"/>
              </a:spcAft>
              <a:buSzPts val="4200"/>
              <a:buNone/>
              <a:defRPr sz="4200"/>
            </a:lvl6pPr>
            <a:lvl7pPr algn="ctr" lvl="6">
              <a:spcBef>
                <a:spcPts val="0"/>
              </a:spcBef>
              <a:spcAft>
                <a:spcPts val="0"/>
              </a:spcAft>
              <a:buSzPts val="4200"/>
              <a:buNone/>
              <a:defRPr sz="4200"/>
            </a:lvl7pPr>
            <a:lvl8pPr algn="ctr" lvl="7">
              <a:spcBef>
                <a:spcPts val="0"/>
              </a:spcBef>
              <a:spcAft>
                <a:spcPts val="0"/>
              </a:spcAft>
              <a:buSzPts val="4200"/>
              <a:buNone/>
              <a:defRPr sz="4200"/>
            </a:lvl8pPr>
            <a:lvl9pPr algn="ctr" lvl="8">
              <a:spcBef>
                <a:spcPts val="0"/>
              </a:spcBef>
              <a:spcAft>
                <a:spcPts val="0"/>
              </a:spcAft>
              <a:buSzPts val="4200"/>
              <a:buNone/>
              <a:defRPr sz="4200"/>
            </a:lvl9pPr>
          </a:lstStyle>
          <a:p/>
        </p:txBody>
      </p:sp>
      <p:sp>
        <p:nvSpPr>
          <p:cNvPr id="1048664" name="Google Shape;38;p9"/>
          <p:cNvSpPr txBox="1">
            <a:spLocks noGrp="1"/>
          </p:cNvSpPr>
          <p:nvPr>
            <p:ph type="subTitle" idx="1"/>
          </p:nvPr>
        </p:nvSpPr>
        <p:spPr>
          <a:xfrm>
            <a:off x="265500" y="2803075"/>
            <a:ext cx="4045200" cy="1235100"/>
          </a:xfrm>
          <a:prstGeom prst="rect"/>
        </p:spPr>
        <p:txBody>
          <a:bodyPr anchor="t" anchorCtr="0" bIns="91425" lIns="91425" rIns="91425" spcFirstLastPara="1" tIns="91425" wrap="square">
            <a:norm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65" name="Google Shape;39;p9"/>
          <p:cNvSpPr txBox="1">
            <a:spLocks noGrp="1"/>
          </p:cNvSpPr>
          <p:nvPr>
            <p:ph type="body" idx="2"/>
          </p:nvPr>
        </p:nvSpPr>
        <p:spPr>
          <a:xfrm>
            <a:off x="4939500" y="724075"/>
            <a:ext cx="3837000" cy="3695100"/>
          </a:xfrm>
          <a:prstGeom prst="rect"/>
        </p:spPr>
        <p:txBody>
          <a:bodyPr anchor="ctr" anchorCtr="0" bIns="91425" lIns="91425" rIns="91425" spcFirstLastPara="1" tIns="91425" wrap="square">
            <a:normAutofit/>
          </a:bodyPr>
          <a:lstStyle>
            <a:lvl1pPr indent="-342900" lvl="0" marL="457200">
              <a:spcBef>
                <a:spcPts val="0"/>
              </a:spcBef>
              <a:spcAft>
                <a:spcPts val="0"/>
              </a:spcAft>
              <a:buSzPts val="1800"/>
              <a:buChar char="●"/>
            </a:lvl1pPr>
            <a:lvl2pPr indent="-317500" lvl="1" marL="914400">
              <a:spcBef>
                <a:spcPts val="0"/>
              </a:spcBef>
              <a:spcAft>
                <a:spcPts val="0"/>
              </a:spcAft>
              <a:buSzPts val="1400"/>
              <a:buChar char="○"/>
            </a:lvl2pPr>
            <a:lvl3pPr indent="-317500" lvl="2" marL="1371600">
              <a:spcBef>
                <a:spcPts val="0"/>
              </a:spcBef>
              <a:spcAft>
                <a:spcPts val="0"/>
              </a:spcAft>
              <a:buSzPts val="1400"/>
              <a:buChar char="■"/>
            </a:lvl3pPr>
            <a:lvl4pPr indent="-317500" lvl="3" marL="1828800">
              <a:spcBef>
                <a:spcPts val="0"/>
              </a:spcBef>
              <a:spcAft>
                <a:spcPts val="0"/>
              </a:spcAft>
              <a:buSzPts val="1400"/>
              <a:buChar char="●"/>
            </a:lvl4pPr>
            <a:lvl5pPr indent="-317500" lvl="4" marL="2286000">
              <a:spcBef>
                <a:spcPts val="0"/>
              </a:spcBef>
              <a:spcAft>
                <a:spcPts val="0"/>
              </a:spcAft>
              <a:buSzPts val="1400"/>
              <a:buChar char="○"/>
            </a:lvl5pPr>
            <a:lvl6pPr indent="-317500" lvl="5" marL="2743200">
              <a:spcBef>
                <a:spcPts val="0"/>
              </a:spcBef>
              <a:spcAft>
                <a:spcPts val="0"/>
              </a:spcAft>
              <a:buSzPts val="1400"/>
              <a:buChar char="■"/>
            </a:lvl6pPr>
            <a:lvl7pPr indent="-317500" lvl="6" marL="3200400">
              <a:spcBef>
                <a:spcPts val="0"/>
              </a:spcBef>
              <a:spcAft>
                <a:spcPts val="0"/>
              </a:spcAft>
              <a:buSzPts val="1400"/>
              <a:buChar char="●"/>
            </a:lvl7pPr>
            <a:lvl8pPr indent="-317500" lvl="7" marL="3657600">
              <a:spcBef>
                <a:spcPts val="0"/>
              </a:spcBef>
              <a:spcAft>
                <a:spcPts val="0"/>
              </a:spcAft>
              <a:buSzPts val="1400"/>
              <a:buChar char="○"/>
            </a:lvl8pPr>
            <a:lvl9pPr indent="-317500" lvl="8" marL="4114800">
              <a:spcBef>
                <a:spcPts val="0"/>
              </a:spcBef>
              <a:spcAft>
                <a:spcPts val="0"/>
              </a:spcAft>
              <a:buSzPts val="1400"/>
              <a:buChar char="■"/>
            </a:lvl9pPr>
          </a:lstStyle>
          <a:p/>
        </p:txBody>
      </p:sp>
      <p:sp>
        <p:nvSpPr>
          <p:cNvPr id="1048666" name="Google Shape;40;p9"/>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93" name="Shape 44"/>
        <p:cNvGrpSpPr/>
        <p:nvPr/>
      </p:nvGrpSpPr>
      <p:grpSpPr>
        <a:xfrm>
          <a:off x="0" y="0"/>
          <a:ext cx="0" cy="0"/>
          <a:chOff x="0" y="0"/>
          <a:chExt cx="0" cy="0"/>
        </a:xfrm>
      </p:grpSpPr>
      <p:sp>
        <p:nvSpPr>
          <p:cNvPr id="1048670" name="Google Shape;45;p11"/>
          <p:cNvSpPr txBox="1">
            <a:spLocks noGrp="1"/>
          </p:cNvSpPr>
          <p:nvPr>
            <p:ph type="title" hasCustomPrompt="1"/>
          </p:nvPr>
        </p:nvSpPr>
        <p:spPr>
          <a:xfrm>
            <a:off x="311700" y="1106125"/>
            <a:ext cx="8520600" cy="1963500"/>
          </a:xfrm>
          <a:prstGeom prst="rect"/>
        </p:spPr>
        <p:txBody>
          <a:bodyPr anchor="b" anchorCtr="0" bIns="91425" lIns="91425" rIns="91425" spcFirstLastPara="1" tIns="91425" wrap="square">
            <a:normAutofit/>
          </a:bodyPr>
          <a:lstStyle>
            <a:lvl1pPr algn="ctr" lvl="0">
              <a:spcBef>
                <a:spcPts val="0"/>
              </a:spcBef>
              <a:spcAft>
                <a:spcPts val="0"/>
              </a:spcAft>
              <a:buSzPts val="12000"/>
              <a:buNone/>
              <a:defRPr sz="12000"/>
            </a:lvl1pPr>
            <a:lvl2pPr algn="ctr" lvl="1">
              <a:spcBef>
                <a:spcPts val="0"/>
              </a:spcBef>
              <a:spcAft>
                <a:spcPts val="0"/>
              </a:spcAft>
              <a:buSzPts val="12000"/>
              <a:buNone/>
              <a:defRPr sz="12000"/>
            </a:lvl2pPr>
            <a:lvl3pPr algn="ctr" lvl="2">
              <a:spcBef>
                <a:spcPts val="0"/>
              </a:spcBef>
              <a:spcAft>
                <a:spcPts val="0"/>
              </a:spcAft>
              <a:buSzPts val="12000"/>
              <a:buNone/>
              <a:defRPr sz="12000"/>
            </a:lvl3pPr>
            <a:lvl4pPr algn="ctr" lvl="3">
              <a:spcBef>
                <a:spcPts val="0"/>
              </a:spcBef>
              <a:spcAft>
                <a:spcPts val="0"/>
              </a:spcAft>
              <a:buSzPts val="12000"/>
              <a:buNone/>
              <a:defRPr sz="12000"/>
            </a:lvl4pPr>
            <a:lvl5pPr algn="ctr" lvl="4">
              <a:spcBef>
                <a:spcPts val="0"/>
              </a:spcBef>
              <a:spcAft>
                <a:spcPts val="0"/>
              </a:spcAft>
              <a:buSzPts val="12000"/>
              <a:buNone/>
              <a:defRPr sz="12000"/>
            </a:lvl5pPr>
            <a:lvl6pPr algn="ctr" lvl="5">
              <a:spcBef>
                <a:spcPts val="0"/>
              </a:spcBef>
              <a:spcAft>
                <a:spcPts val="0"/>
              </a:spcAft>
              <a:buSzPts val="12000"/>
              <a:buNone/>
              <a:defRPr sz="12000"/>
            </a:lvl6pPr>
            <a:lvl7pPr algn="ctr" lvl="6">
              <a:spcBef>
                <a:spcPts val="0"/>
              </a:spcBef>
              <a:spcAft>
                <a:spcPts val="0"/>
              </a:spcAft>
              <a:buSzPts val="12000"/>
              <a:buNone/>
              <a:defRPr sz="12000"/>
            </a:lvl7pPr>
            <a:lvl8pPr algn="ctr" lvl="7">
              <a:spcBef>
                <a:spcPts val="0"/>
              </a:spcBef>
              <a:spcAft>
                <a:spcPts val="0"/>
              </a:spcAft>
              <a:buSzPts val="12000"/>
              <a:buNone/>
              <a:defRPr sz="12000"/>
            </a:lvl8pPr>
            <a:lvl9pPr algn="ctr" lvl="8">
              <a:spcBef>
                <a:spcPts val="0"/>
              </a:spcBef>
              <a:spcAft>
                <a:spcPts val="0"/>
              </a:spcAft>
              <a:buSzPts val="12000"/>
              <a:buNone/>
              <a:defRPr sz="12000"/>
            </a:lvl9pPr>
          </a:lstStyle>
          <a:p>
            <a:r>
              <a:t>xx%</a:t>
            </a:r>
          </a:p>
        </p:txBody>
      </p:sp>
      <p:sp>
        <p:nvSpPr>
          <p:cNvPr id="1048671" name="Google Shape;46;p11"/>
          <p:cNvSpPr txBox="1">
            <a:spLocks noGrp="1"/>
          </p:cNvSpPr>
          <p:nvPr>
            <p:ph type="body" idx="1"/>
          </p:nvPr>
        </p:nvSpPr>
        <p:spPr>
          <a:xfrm>
            <a:off x="311700" y="3152225"/>
            <a:ext cx="8520600" cy="1300800"/>
          </a:xfrm>
          <a:prstGeom prst="rect"/>
        </p:spPr>
        <p:txBody>
          <a:bodyPr anchor="t" anchorCtr="0" bIns="91425" lIns="91425" rIns="91425" spcFirstLastPara="1" tIns="91425" wrap="square">
            <a:normAutofit/>
          </a:bodyPr>
          <a:lstStyle>
            <a:lvl1pPr algn="ctr" indent="-342900" lvl="0" marL="457200">
              <a:spcBef>
                <a:spcPts val="0"/>
              </a:spcBef>
              <a:spcAft>
                <a:spcPts val="0"/>
              </a:spcAft>
              <a:buSzPts val="1800"/>
              <a:buChar char="●"/>
            </a:lvl1pPr>
            <a:lvl2pPr algn="ctr" indent="-317500" lvl="1" marL="914400">
              <a:spcBef>
                <a:spcPts val="0"/>
              </a:spcBef>
              <a:spcAft>
                <a:spcPts val="0"/>
              </a:spcAft>
              <a:buSzPts val="1400"/>
              <a:buChar char="○"/>
            </a:lvl2pPr>
            <a:lvl3pPr algn="ctr" indent="-317500" lvl="2" marL="1371600">
              <a:spcBef>
                <a:spcPts val="0"/>
              </a:spcBef>
              <a:spcAft>
                <a:spcPts val="0"/>
              </a:spcAft>
              <a:buSzPts val="1400"/>
              <a:buChar char="■"/>
            </a:lvl3pPr>
            <a:lvl4pPr algn="ctr" indent="-317500" lvl="3" marL="1828800">
              <a:spcBef>
                <a:spcPts val="0"/>
              </a:spcBef>
              <a:spcAft>
                <a:spcPts val="0"/>
              </a:spcAft>
              <a:buSzPts val="1400"/>
              <a:buChar char="●"/>
            </a:lvl4pPr>
            <a:lvl5pPr algn="ctr" indent="-317500" lvl="4" marL="2286000">
              <a:spcBef>
                <a:spcPts val="0"/>
              </a:spcBef>
              <a:spcAft>
                <a:spcPts val="0"/>
              </a:spcAft>
              <a:buSzPts val="1400"/>
              <a:buChar char="○"/>
            </a:lvl5pPr>
            <a:lvl6pPr algn="ctr" indent="-317500" lvl="5" marL="2743200">
              <a:spcBef>
                <a:spcPts val="0"/>
              </a:spcBef>
              <a:spcAft>
                <a:spcPts val="0"/>
              </a:spcAft>
              <a:buSzPts val="1400"/>
              <a:buChar char="■"/>
            </a:lvl6pPr>
            <a:lvl7pPr algn="ctr" indent="-317500" lvl="6" marL="3200400">
              <a:spcBef>
                <a:spcPts val="0"/>
              </a:spcBef>
              <a:spcAft>
                <a:spcPts val="0"/>
              </a:spcAft>
              <a:buSzPts val="1400"/>
              <a:buChar char="●"/>
            </a:lvl7pPr>
            <a:lvl8pPr algn="ctr" indent="-317500" lvl="7" marL="3657600">
              <a:spcBef>
                <a:spcPts val="0"/>
              </a:spcBef>
              <a:spcAft>
                <a:spcPts val="0"/>
              </a:spcAft>
              <a:buSzPts val="1400"/>
              <a:buChar char="○"/>
            </a:lvl8pPr>
            <a:lvl9pPr algn="ctr" indent="-317500" lvl="8" marL="4114800">
              <a:spcBef>
                <a:spcPts val="0"/>
              </a:spcBef>
              <a:spcAft>
                <a:spcPts val="0"/>
              </a:spcAft>
              <a:buSzPts val="1400"/>
              <a:buChar char="■"/>
            </a:lvl9pPr>
          </a:lstStyle>
          <a:p/>
        </p:txBody>
      </p:sp>
      <p:sp>
        <p:nvSpPr>
          <p:cNvPr id="1048672" name="Google Shape;47;p11"/>
          <p:cNvSpPr txBox="1">
            <a:spLocks noGrp="1"/>
          </p:cNvSpPr>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3" name="Shape 5"/>
        <p:cNvGrpSpPr/>
        <p:nvPr/>
      </p:nvGrpSpPr>
      <p:grpSpPr>
        <a:xfrm>
          <a:off x="0" y="0"/>
          <a:ext cx="0" cy="0"/>
          <a:chOff x="0" y="0"/>
          <a:chExt cx="0" cy="0"/>
        </a:xfrm>
      </p:grpSpPr>
      <p:sp>
        <p:nvSpPr>
          <p:cNvPr id="1048576" name="Google Shape;6;p1"/>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048577" name="Google Shape;7;p1"/>
          <p:cNvSpPr txBox="1">
            <a:spLocks noGrp="1"/>
          </p:cNvSpPr>
          <p:nvPr>
            <p:ph type="body" idx="1"/>
          </p:nvPr>
        </p:nvSpPr>
        <p:spPr>
          <a:xfrm>
            <a:off x="311700" y="1152475"/>
            <a:ext cx="8520600" cy="3416400"/>
          </a:xfrm>
          <a:prstGeom prst="rect"/>
          <a:noFill/>
          <a:ln>
            <a:noFill/>
          </a:ln>
        </p:spPr>
        <p:txBody>
          <a:bodyPr anchor="t" anchorCtr="0" bIns="91425" lIns="91425" rIns="91425" spcFirstLastPara="1" tIns="91425" wrap="square">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048578" name="Google Shape;8;p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rmAutofit/>
          </a:bodyPr>
          <a:lstStyle>
            <a:lvl1pPr algn="r" lvl="0">
              <a:buNone/>
              <a:defRPr sz="1000">
                <a:solidFill>
                  <a:schemeClr val="dk2"/>
                </a:solidFill>
              </a:defRPr>
            </a:lvl1pPr>
            <a:lvl2pPr algn="r" lvl="1">
              <a:buNone/>
              <a:defRPr sz="1000">
                <a:solidFill>
                  <a:schemeClr val="dk2"/>
                </a:solidFill>
              </a:defRPr>
            </a:lvl2pPr>
            <a:lvl3pPr algn="r" lvl="2">
              <a:buNone/>
              <a:defRPr sz="1000">
                <a:solidFill>
                  <a:schemeClr val="dk2"/>
                </a:solidFill>
              </a:defRPr>
            </a:lvl3pPr>
            <a:lvl4pPr algn="r" lvl="3">
              <a:buNone/>
              <a:defRPr sz="1000">
                <a:solidFill>
                  <a:schemeClr val="dk2"/>
                </a:solidFill>
              </a:defRPr>
            </a:lvl4pPr>
            <a:lvl5pPr algn="r" lvl="4">
              <a:buNone/>
              <a:defRPr sz="1000">
                <a:solidFill>
                  <a:schemeClr val="dk2"/>
                </a:solidFill>
              </a:defRPr>
            </a:lvl5pPr>
            <a:lvl6pPr algn="r" lvl="5">
              <a:buNone/>
              <a:defRPr sz="1000">
                <a:solidFill>
                  <a:schemeClr val="dk2"/>
                </a:solidFill>
              </a:defRPr>
            </a:lvl6pPr>
            <a:lvl7pPr algn="r" lvl="6">
              <a:buNone/>
              <a:defRPr sz="1000">
                <a:solidFill>
                  <a:schemeClr val="dk2"/>
                </a:solidFill>
              </a:defRPr>
            </a:lvl7pPr>
            <a:lvl8pPr algn="r" lvl="7">
              <a:buNone/>
              <a:defRPr sz="1000">
                <a:solidFill>
                  <a:schemeClr val="dk2"/>
                </a:solidFill>
              </a:defRPr>
            </a:lvl8pPr>
            <a:lvl9pPr algn="r" lvl="8">
              <a:buNone/>
              <a:defRPr sz="1000">
                <a:solidFill>
                  <a:schemeClr val="dk2"/>
                </a:solidFill>
              </a:defRPr>
            </a:lvl9pPr>
          </a:lstStyle>
          <a:p>
            <a:pPr algn="r" indent="0" lvl="0" marL="0" rtl="0">
              <a:spcBef>
                <a:spcPts val="0"/>
              </a:spcBef>
              <a:spcAft>
                <a:spcPts val="0"/>
              </a:spcAft>
              <a:buNone/>
            </a:pPr>
            <a:fld id="{00000000-1234-1234-1234-123412341234}" type="slidenum">
              <a:rPr lang="en-GB"/>
            </a:fld>
            <a:endParaRPr lang="en-GB"/>
          </a:p>
        </p:txBody>
      </p:sp>
    </p:spTree>
  </p:cSld>
  <p:clrMap accent1="accent1" accent2="accent2" accent3="accent3" accent4="accent4" accent5="accent5" accent6="accent6" bg1="lt1" bg2="dk2" tx1="dk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4.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hyperlink" Target="https://drive.google.com/file/d/1qX80wVSeZywS_CFvjpX6jfr07Vr1EKWW/view?ts=64c23158&amp;pli=1" TargetMode="Externa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8.png"/><Relationship Id="rId5"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2" name="Shape 53"/>
        <p:cNvGrpSpPr/>
        <p:nvPr/>
      </p:nvGrpSpPr>
      <p:grpSpPr>
        <a:xfrm>
          <a:off x="0" y="0"/>
          <a:ext cx="0" cy="0"/>
          <a:chOff x="0" y="0"/>
          <a:chExt cx="0" cy="0"/>
        </a:xfrm>
      </p:grpSpPr>
      <p:sp>
        <p:nvSpPr>
          <p:cNvPr id="1048582" name="Google Shape;54;p13"/>
          <p:cNvSpPr txBox="1"/>
          <p:nvPr/>
        </p:nvSpPr>
        <p:spPr>
          <a:xfrm>
            <a:off x="931375" y="1918025"/>
            <a:ext cx="7610100" cy="2402811"/>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2900" lang="en-GB">
                <a:solidFill>
                  <a:schemeClr val="accent6">
                    <a:lumMod val="50000"/>
                  </a:schemeClr>
                </a:solidFill>
              </a:rPr>
              <a:t>Comprehensive Digital Marketing </a:t>
            </a:r>
            <a:endParaRPr b="1" sz="2900">
              <a:solidFill>
                <a:schemeClr val="accent6">
                  <a:lumMod val="50000"/>
                </a:schemeClr>
              </a:solidFill>
            </a:endParaRPr>
          </a:p>
          <a:p>
            <a:pPr algn="ctr" indent="0" lvl="0" marL="0" rtl="0">
              <a:lnSpc>
                <a:spcPct val="115000"/>
              </a:lnSpc>
              <a:spcBef>
                <a:spcPts val="0"/>
              </a:spcBef>
              <a:spcAft>
                <a:spcPts val="0"/>
              </a:spcAft>
              <a:buNone/>
            </a:pPr>
            <a:r>
              <a:rPr b="1" dirty="0" sz="2900" lang="en-GB">
                <a:solidFill>
                  <a:schemeClr val="accent6">
                    <a:lumMod val="50000"/>
                  </a:schemeClr>
                </a:solidFill>
              </a:rPr>
              <a:t>Project Work</a:t>
            </a:r>
            <a:endParaRPr b="1" dirty="0" sz="2900" lang="en-GB">
              <a:solidFill>
                <a:schemeClr val="accent6">
                  <a:lumMod val="50000"/>
                </a:schemeClr>
              </a:solidFill>
            </a:endParaRPr>
          </a:p>
          <a:p>
            <a:pPr algn="ctr" indent="0" lvl="0" marL="0" rtl="0">
              <a:lnSpc>
                <a:spcPct val="115000"/>
              </a:lnSpc>
              <a:spcBef>
                <a:spcPts val="0"/>
              </a:spcBef>
              <a:spcAft>
                <a:spcPts val="0"/>
              </a:spcAft>
              <a:buNone/>
            </a:pPr>
            <a:r>
              <a:rPr b="1" dirty="0" sz="1200" lang="en-GB">
                <a:solidFill>
                  <a:schemeClr val="accent6">
                    <a:lumMod val="50000"/>
                  </a:schemeClr>
                </a:solidFill>
              </a:rPr>
              <a:t>COMPANY:- </a:t>
            </a:r>
            <a:r>
              <a:rPr b="1" dirty="0" sz="1200" lang="en-GB">
                <a:solidFill>
                  <a:schemeClr val="accent1">
                    <a:lumMod val="75000"/>
                  </a:schemeClr>
                </a:solidFill>
              </a:rPr>
              <a:t>LAKME</a:t>
            </a:r>
            <a:r>
              <a:rPr altLang="en-GB" b="1" dirty="0" sz="1200" lang="en-US">
                <a:solidFill>
                  <a:schemeClr val="accent1">
                    <a:lumMod val="75000"/>
                  </a:schemeClr>
                </a:solidFill>
              </a:rPr>
              <a:t>  </a:t>
            </a:r>
            <a:endParaRPr altLang="en-GB" b="1" dirty="0" sz="1200" lang="en-US">
              <a:solidFill>
                <a:schemeClr val="accent1">
                  <a:lumMod val="75000"/>
                </a:schemeClr>
              </a:solidFill>
            </a:endParaRPr>
          </a:p>
          <a:p>
            <a:pPr algn="ctr" indent="0" lvl="0" marL="0" rtl="0">
              <a:lnSpc>
                <a:spcPct val="115000"/>
              </a:lnSpc>
              <a:spcBef>
                <a:spcPts val="0"/>
              </a:spcBef>
              <a:spcAft>
                <a:spcPts val="0"/>
              </a:spcAft>
              <a:buNone/>
            </a:pPr>
            <a:endParaRPr altLang="en-GB" b="1" dirty="0" sz="1200" lang="en-US">
              <a:solidFill>
                <a:schemeClr val="accent1">
                  <a:lumMod val="75000"/>
                </a:schemeClr>
              </a:solidFill>
            </a:endParaRPr>
          </a:p>
          <a:p>
            <a:pPr algn="just" indent="0" lvl="8" marL="3657600" rtl="0">
              <a:lnSpc>
                <a:spcPct val="115000"/>
              </a:lnSpc>
              <a:spcBef>
                <a:spcPts val="0"/>
              </a:spcBef>
              <a:spcAft>
                <a:spcPts val="0"/>
              </a:spcAft>
              <a:buNone/>
            </a:pPr>
            <a:r>
              <a:rPr altLang="en-GB" b="1" dirty="0" sz="1200" lang="en-US">
                <a:solidFill>
                  <a:schemeClr val="accent1">
                    <a:lumMod val="75000"/>
                  </a:schemeClr>
                </a:solidFill>
              </a:rPr>
              <a:t>TEAM LEAD- PYLA RAJITHA</a:t>
            </a:r>
            <a:endParaRPr altLang="en-GB" b="1" dirty="0" sz="1200" lang="en-US">
              <a:solidFill>
                <a:schemeClr val="accent1">
                  <a:lumMod val="75000"/>
                </a:schemeClr>
              </a:solidFill>
            </a:endParaRPr>
          </a:p>
          <a:p>
            <a:pPr algn="just" indent="0" lvl="8" marL="3657600" rtl="0">
              <a:lnSpc>
                <a:spcPct val="115000"/>
              </a:lnSpc>
              <a:spcBef>
                <a:spcPts val="0"/>
              </a:spcBef>
              <a:spcAft>
                <a:spcPts val="0"/>
              </a:spcAft>
              <a:buNone/>
            </a:pPr>
            <a:r>
              <a:rPr altLang="en-GB" b="1" dirty="0" sz="1200" lang="en-US">
                <a:solidFill>
                  <a:schemeClr val="accent1">
                    <a:lumMod val="75000"/>
                  </a:schemeClr>
                </a:solidFill>
              </a:rPr>
              <a:t>TEAM MEMBER P.PRIYANKA</a:t>
            </a:r>
            <a:endParaRPr altLang="en-GB" b="1" dirty="0" sz="1200" lang="en-US">
              <a:solidFill>
                <a:schemeClr val="accent1">
                  <a:lumMod val="75000"/>
                </a:schemeClr>
              </a:solidFill>
            </a:endParaRPr>
          </a:p>
          <a:p>
            <a:pPr algn="just" indent="0" lvl="8" marL="3657600" rtl="0">
              <a:lnSpc>
                <a:spcPct val="115000"/>
              </a:lnSpc>
              <a:spcBef>
                <a:spcPts val="0"/>
              </a:spcBef>
              <a:spcAft>
                <a:spcPts val="0"/>
              </a:spcAft>
              <a:buNone/>
            </a:pPr>
            <a:r>
              <a:rPr altLang="en-GB" b="1" dirty="0" sz="1200" lang="en-US">
                <a:solidFill>
                  <a:schemeClr val="accent1">
                    <a:lumMod val="75000"/>
                  </a:schemeClr>
                </a:solidFill>
              </a:rPr>
              <a:t>TEAM MEMBER K.JHANSI</a:t>
            </a:r>
            <a:endParaRPr altLang="en-GB" b="1" dirty="0" sz="1200" lang="en-US">
              <a:solidFill>
                <a:schemeClr val="accent1">
                  <a:lumMod val="75000"/>
                </a:schemeClr>
              </a:solidFill>
            </a:endParaRPr>
          </a:p>
          <a:p>
            <a:pPr algn="just" indent="0" lvl="8" marL="3657600" rtl="0">
              <a:lnSpc>
                <a:spcPct val="115000"/>
              </a:lnSpc>
              <a:spcBef>
                <a:spcPts val="0"/>
              </a:spcBef>
              <a:spcAft>
                <a:spcPts val="0"/>
              </a:spcAft>
              <a:buNone/>
            </a:pPr>
            <a:r>
              <a:rPr altLang="en-GB" b="1" dirty="0" sz="1200" lang="en-US">
                <a:solidFill>
                  <a:schemeClr val="accent1">
                    <a:lumMod val="75000"/>
                  </a:schemeClr>
                </a:solidFill>
              </a:rPr>
              <a:t>TEAM MEMBER-R.PRATHYSHA</a:t>
            </a:r>
            <a:endParaRPr altLang="en-GB" b="1" dirty="0" sz="1200" lang="en-US">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14" name="Text Placeholder 2"/>
          <p:cNvSpPr>
            <a:spLocks noGrp="1"/>
          </p:cNvSpPr>
          <p:nvPr>
            <p:ph type="body" idx="1"/>
          </p:nvPr>
        </p:nvSpPr>
        <p:spPr/>
        <p:txBody>
          <a:bodyPr>
            <a:normAutofit/>
          </a:bodyPr>
          <a:p>
            <a:r>
              <a:rPr b="1" dirty="0" lang="en-US" err="1">
                <a:solidFill>
                  <a:srgbClr val="0070C0"/>
                </a:solidFill>
              </a:rPr>
              <a:t>Behaviours</a:t>
            </a:r>
            <a:r>
              <a:rPr b="1" dirty="0" lang="en-US">
                <a:solidFill>
                  <a:srgbClr val="0070C0"/>
                </a:solidFill>
              </a:rPr>
              <a:t>:</a:t>
            </a:r>
            <a:r>
              <a:rPr b="1" dirty="0" lang="en-US"/>
              <a:t> </a:t>
            </a:r>
            <a:r>
              <a:rPr dirty="0" lang="en-US"/>
              <a:t>The marketers try to understand the actions of the consumers in the marketplace and the underlying motives for such actions. These motives are the factors that influence the consumer behavior. These are</a:t>
            </a:r>
            <a:endParaRPr dirty="0" lang="en-US"/>
          </a:p>
          <a:p>
            <a:r>
              <a:rPr dirty="0" lang="en-US"/>
              <a:t>Psychological Factors: The human psychology plays a crucial role in designing the consumer’s preferences and likes or dislikes for a particular product and services. Some of the important psychological factors are </a:t>
            </a:r>
            <a:endParaRPr dirty="0" lang="en-US"/>
          </a:p>
          <a:p>
            <a:r>
              <a:rPr dirty="0" lang="en-US"/>
              <a:t> Motivation  </a:t>
            </a:r>
            <a:endParaRPr dirty="0" lang="en-US"/>
          </a:p>
          <a:p>
            <a:r>
              <a:rPr dirty="0" lang="en-US"/>
              <a:t>Perception </a:t>
            </a:r>
            <a:endParaRPr dirty="0" lang="en-US"/>
          </a:p>
          <a:p>
            <a:r>
              <a:rPr dirty="0" lang="en-US"/>
              <a:t> Learning</a:t>
            </a:r>
            <a:endParaRPr dirty="0" lang="en-US"/>
          </a:p>
          <a:p>
            <a:r>
              <a:rPr dirty="0" lang="en-US"/>
              <a:t> Attitudes and Beliefs </a:t>
            </a:r>
            <a:endParaRPr dirty="0" lang="en-US"/>
          </a:p>
          <a:p>
            <a:endParaRPr dirty="0" lang="en-US"/>
          </a:p>
          <a:p>
            <a:endParaRPr b="1" dirty="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15" name="Text Placeholder 2"/>
          <p:cNvSpPr>
            <a:spLocks noGrp="1"/>
          </p:cNvSpPr>
          <p:nvPr>
            <p:ph type="body" idx="1"/>
          </p:nvPr>
        </p:nvSpPr>
        <p:spPr/>
        <p:txBody>
          <a:bodyPr>
            <a:normAutofit/>
          </a:bodyPr>
          <a:p>
            <a:r>
              <a:rPr dirty="0" lang="en-US" u="sng">
                <a:solidFill>
                  <a:schemeClr val="accent4">
                    <a:lumMod val="75000"/>
                  </a:schemeClr>
                </a:solidFill>
              </a:rPr>
              <a:t>Cultural Factors: </a:t>
            </a:r>
            <a:r>
              <a:rPr dirty="0" lang="en-US"/>
              <a:t>It is believed that an individual learns the set of values, perceptions, behaviors, and preferences at a very early stage of his childhood from the people especially, the family and the other key institutions which were around during his developmental stage. Thus, the behavioral patterns are developed from the culture where he or she is brought up. Several cultural factors are:</a:t>
            </a:r>
            <a:endParaRPr dirty="0" lang="en-US"/>
          </a:p>
          <a:p>
            <a:r>
              <a:rPr dirty="0" lang="en-US"/>
              <a:t>Culture</a:t>
            </a:r>
            <a:endParaRPr dirty="0" lang="en-US"/>
          </a:p>
          <a:p>
            <a:r>
              <a:rPr dirty="0" lang="en-US"/>
              <a:t>Subculture</a:t>
            </a:r>
            <a:endParaRPr dirty="0" lang="en-US"/>
          </a:p>
          <a:p>
            <a:r>
              <a:rPr dirty="0" lang="en-US"/>
              <a:t>Social class</a:t>
            </a:r>
            <a:endParaRPr dirty="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16" name="Text Placeholder 2"/>
          <p:cNvSpPr>
            <a:spLocks noGrp="1"/>
          </p:cNvSpPr>
          <p:nvPr>
            <p:ph type="body" idx="1"/>
          </p:nvPr>
        </p:nvSpPr>
        <p:spPr/>
        <p:txBody>
          <a:bodyPr/>
          <a:p>
            <a:r>
              <a:rPr b="1" dirty="0" lang="en-US">
                <a:solidFill>
                  <a:schemeClr val="accent1">
                    <a:lumMod val="60000"/>
                    <a:lumOff val="40000"/>
                  </a:schemeClr>
                </a:solidFill>
              </a:rPr>
              <a:t>Interests</a:t>
            </a:r>
            <a:r>
              <a:rPr b="1" dirty="0" lang="en-US"/>
              <a:t>: </a:t>
            </a:r>
            <a:r>
              <a:rPr dirty="0" lang="en-US"/>
              <a:t>Lakmé is the country's first cosmetic brand to introduce makeup to Indian women and takes pride in being the Indian beauty expert for over 65 </a:t>
            </a:r>
            <a:r>
              <a:rPr dirty="0" lang="en-US" err="1"/>
              <a:t>years.It</a:t>
            </a:r>
            <a:r>
              <a:rPr dirty="0" lang="en-US"/>
              <a:t> is a complete beauty brand spanning </a:t>
            </a:r>
            <a:r>
              <a:rPr dirty="0" lang="en-US" err="1"/>
              <a:t>colour</a:t>
            </a:r>
            <a:r>
              <a:rPr dirty="0" lang="en-US"/>
              <a:t> cosmetics &amp; skin care and extends to beauty services through the network of Lakmé </a:t>
            </a:r>
            <a:r>
              <a:rPr dirty="0" lang="en-US" err="1"/>
              <a:t>Salons.Its</a:t>
            </a:r>
            <a:r>
              <a:rPr dirty="0" lang="en-US"/>
              <a:t> bond with beauty and fashion is manifested through the Lakmé Fashion Week, which is now the largest fashion event of its kind in the country.</a:t>
            </a:r>
            <a:endParaRPr b="1" dirty="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5" name="Shape 90"/>
        <p:cNvGrpSpPr/>
        <p:nvPr/>
      </p:nvGrpSpPr>
      <p:grpSpPr>
        <a:xfrm>
          <a:off x="0" y="0"/>
          <a:ext cx="0" cy="0"/>
          <a:chOff x="0" y="0"/>
          <a:chExt cx="0" cy="0"/>
        </a:xfrm>
      </p:grpSpPr>
      <p:sp>
        <p:nvSpPr>
          <p:cNvPr id="1048617" name="Google Shape;91;p19"/>
          <p:cNvSpPr txBox="1"/>
          <p:nvPr/>
        </p:nvSpPr>
        <p:spPr>
          <a:xfrm>
            <a:off x="766950" y="464363"/>
            <a:ext cx="7610100" cy="520882"/>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1900" lang="en-GB" u="sng">
                <a:solidFill>
                  <a:schemeClr val="accent4">
                    <a:lumMod val="75000"/>
                  </a:schemeClr>
                </a:solidFill>
              </a:rPr>
              <a:t>Part 2: SEO &amp; Keyword Research</a:t>
            </a:r>
            <a:endParaRPr sz="1900" u="sng">
              <a:solidFill>
                <a:schemeClr val="accent4">
                  <a:lumMod val="75000"/>
                </a:schemeClr>
              </a:solidFill>
            </a:endParaRPr>
          </a:p>
        </p:txBody>
      </p:sp>
      <p:sp>
        <p:nvSpPr>
          <p:cNvPr id="1048618" name="Google Shape;92;p19"/>
          <p:cNvSpPr txBox="1"/>
          <p:nvPr/>
        </p:nvSpPr>
        <p:spPr>
          <a:xfrm>
            <a:off x="1329820" y="1234768"/>
            <a:ext cx="7313700" cy="3751550"/>
          </a:xfrm>
          <a:prstGeom prst="rect"/>
          <a:noFill/>
          <a:ln>
            <a:noFill/>
          </a:ln>
        </p:spPr>
        <p:txBody>
          <a:bodyPr anchor="t" anchorCtr="0" bIns="91425" lIns="91425" rIns="91425" spcFirstLastPara="1" tIns="91425" wrap="square">
            <a:spAutoFit/>
          </a:bodyPr>
          <a:p>
            <a:r>
              <a:rPr b="1" dirty="0" sz="1600" lang="en-GB" u="sng">
                <a:solidFill>
                  <a:srgbClr val="00B050"/>
                </a:solidFill>
              </a:rPr>
              <a:t>SEO Audit :</a:t>
            </a:r>
            <a:r>
              <a:rPr b="1" dirty="0" sz="1600" lang="en-US" u="sng">
                <a:solidFill>
                  <a:srgbClr val="00B050"/>
                </a:solidFill>
              </a:rPr>
              <a:t>Top lakmeindia.com Audience Interests</a:t>
            </a:r>
            <a:endParaRPr b="1" dirty="0" sz="1600" lang="en-US" u="sng">
              <a:solidFill>
                <a:srgbClr val="00B050"/>
              </a:solidFill>
            </a:endParaRPr>
          </a:p>
          <a:p>
            <a:r>
              <a:rPr dirty="0" lang="en-US"/>
              <a:t>Audience interests reveal key details on the browsing interests of </a:t>
            </a:r>
            <a:r>
              <a:rPr dirty="0" lang="en-US" err="1"/>
              <a:t>lakmeindia.com's</a:t>
            </a:r>
            <a:r>
              <a:rPr dirty="0" lang="en-US"/>
              <a:t> visitors. </a:t>
            </a:r>
            <a:r>
              <a:rPr dirty="0" lang="en-US" err="1"/>
              <a:t>lakmeindia.com's</a:t>
            </a:r>
            <a:r>
              <a:rPr dirty="0" lang="en-US"/>
              <a:t> audience is interested in Computers Electronics and Technology &gt; Social Media Networks &amp; community.</a:t>
            </a:r>
            <a:endParaRPr dirty="0" lang="en-US"/>
          </a:p>
          <a:p>
            <a:pPr indent="-317500" lvl="0" marL="457200">
              <a:buSzPts val="1400"/>
              <a:buChar char="●"/>
            </a:pPr>
            <a:r>
              <a:rPr dirty="0" lang="en-US"/>
              <a:t>Audience composition can reveal a site's current market share across various audiences. </a:t>
            </a:r>
            <a:r>
              <a:rPr dirty="0" lang="en-US" err="1"/>
              <a:t>lakmeindia.com's</a:t>
            </a:r>
            <a:r>
              <a:rPr dirty="0" lang="en-US"/>
              <a:t> audience is 40.68% male and 59.32% female. The largest age group of visitors are 18 - 24 year olds .</a:t>
            </a:r>
            <a:endParaRPr dirty="0" lang="en-US"/>
          </a:p>
          <a:p>
            <a:pPr indent="-317500" lvl="0" marL="457200">
              <a:buSzPts val="1400"/>
              <a:buChar char="●"/>
            </a:pPr>
            <a:r>
              <a:rPr b="1" dirty="0" sz="1600" lang="en-GB" u="sng">
                <a:solidFill>
                  <a:srgbClr val="0070C0"/>
                </a:solidFill>
              </a:rPr>
              <a:t>Keyword Research</a:t>
            </a:r>
            <a:r>
              <a:rPr b="1" dirty="0" lang="en-GB" u="sng">
                <a:solidFill>
                  <a:srgbClr val="0070C0"/>
                </a:solidFill>
              </a:rPr>
              <a:t>:</a:t>
            </a:r>
            <a:r>
              <a:rPr dirty="0" lang="en-GB" u="sng">
                <a:solidFill>
                  <a:srgbClr val="0070C0"/>
                </a:solidFill>
              </a:rPr>
              <a:t> </a:t>
            </a:r>
            <a:r>
              <a:rPr dirty="0" lang="en-US"/>
              <a:t>Cosmetics, Makeup, Skincare, Beauty, Lipstick, Foundation, Mascara , Eyeliner, Nail polish, Blush, Compact powder, Face wash, Moisturizer, Sunscreen, </a:t>
            </a:r>
            <a:r>
              <a:rPr dirty="0" lang="en-US" err="1"/>
              <a:t>Kajal</a:t>
            </a:r>
            <a:r>
              <a:rPr dirty="0" lang="en-US"/>
              <a:t>.</a:t>
            </a:r>
            <a:endParaRPr dirty="0" lang="en-US"/>
          </a:p>
          <a:p>
            <a:pPr indent="-317500" lvl="0" marL="457200">
              <a:buSzPts val="1400"/>
              <a:buChar char="●"/>
            </a:pPr>
            <a:r>
              <a:rPr b="1" dirty="0" sz="1600" lang="en-GB" u="sng">
                <a:solidFill>
                  <a:srgbClr val="7030A0"/>
                </a:solidFill>
              </a:rPr>
              <a:t>On page Optimization</a:t>
            </a:r>
            <a:r>
              <a:rPr b="1" dirty="0" lang="en-GB"/>
              <a:t>: </a:t>
            </a:r>
            <a:r>
              <a:rPr dirty="0" lang="en-US"/>
              <a:t>On-page optimization in the context of Lakmé, a well-known beauty and cosmetics brand, refers to the process of optimizing their website's individual pages to improve their search engine rankings, user experience, and overall visibility on the internet. It involves making strategic changes and improvements to the website's content, structure, and HTML elements to ensure it is relevant and appealing to both search engines and users. Here are some on-page optimization strategies for </a:t>
            </a:r>
            <a:r>
              <a:rPr dirty="0" lang="en-US" err="1"/>
              <a:t>Lakmé's</a:t>
            </a:r>
            <a:r>
              <a:rPr dirty="0" lang="en-US"/>
              <a:t> website:</a:t>
            </a:r>
            <a:endParaRPr dirty="0"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21" name="Title 1"/>
          <p:cNvSpPr>
            <a:spLocks noGrp="1"/>
          </p:cNvSpPr>
          <p:nvPr>
            <p:ph type="title"/>
          </p:nvPr>
        </p:nvSpPr>
        <p:spPr>
          <a:xfrm>
            <a:off x="311700" y="445025"/>
            <a:ext cx="8520600" cy="572700"/>
          </a:xfrm>
        </p:spPr>
        <p:txBody>
          <a:bodyPr>
            <a:normAutofit fontScale="96429"/>
          </a:bodyPr>
          <a:p>
            <a:r>
              <a:rPr dirty="0" lang="en-US"/>
              <a:t>KEYWORD RESEARCH</a:t>
            </a:r>
            <a:endParaRPr dirty="0" lang="en-US"/>
          </a:p>
        </p:txBody>
      </p:sp>
      <p:sp>
        <p:nvSpPr>
          <p:cNvPr id="1048622" name="Text Placeholder 2"/>
          <p:cNvSpPr>
            <a:spLocks noGrp="1"/>
          </p:cNvSpPr>
          <p:nvPr>
            <p:ph type="body" idx="1"/>
          </p:nvPr>
        </p:nvSpPr>
        <p:spPr/>
        <p:txBody>
          <a:bodyPr/>
          <a:p>
            <a:r>
              <a:rPr dirty="0" lang="en-US" u="sng">
                <a:solidFill>
                  <a:srgbClr val="FF0000"/>
                </a:solidFill>
              </a:rPr>
              <a:t>Keyword Research</a:t>
            </a:r>
            <a:r>
              <a:rPr dirty="0" lang="en-US"/>
              <a:t>: Conduct thorough keyword research to identify the most relevant and valuable keywords related to </a:t>
            </a:r>
            <a:r>
              <a:rPr dirty="0" lang="en-US" err="1"/>
              <a:t>Lakmé's</a:t>
            </a:r>
            <a:r>
              <a:rPr dirty="0" lang="en-US"/>
              <a:t> products, services, and industry. Use tools like Google Keyword Planner or other SEO keyword research tools to find high-volume, low-competition keywords.</a:t>
            </a:r>
            <a:endParaRPr dirty="0" lang="en-US"/>
          </a:p>
          <a:p>
            <a:r>
              <a:rPr dirty="0" lang="en-US" u="sng">
                <a:solidFill>
                  <a:srgbClr val="FFC000"/>
                </a:solidFill>
              </a:rPr>
              <a:t>Meta Tags:</a:t>
            </a:r>
            <a:r>
              <a:rPr dirty="0" lang="en-US" u="sng"/>
              <a:t> </a:t>
            </a:r>
            <a:r>
              <a:rPr dirty="0" lang="en-US"/>
              <a:t>Optimize the meta title and meta description tags for each page on the website. Include the targeted keywords and make sure they accurately describe the content of the page. Meta tags are essential for search engine results pages (SERPs) and influence click-through rates.</a:t>
            </a:r>
            <a:endParaRPr dirty="0"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9" name="Shape 96"/>
        <p:cNvGrpSpPr/>
        <p:nvPr/>
      </p:nvGrpSpPr>
      <p:grpSpPr>
        <a:xfrm>
          <a:off x="0" y="0"/>
          <a:ext cx="0" cy="0"/>
          <a:chOff x="0" y="0"/>
          <a:chExt cx="0" cy="0"/>
        </a:xfrm>
      </p:grpSpPr>
      <p:sp>
        <p:nvSpPr>
          <p:cNvPr id="1048623" name="Google Shape;97;p20"/>
          <p:cNvSpPr txBox="1"/>
          <p:nvPr/>
        </p:nvSpPr>
        <p:spPr>
          <a:xfrm>
            <a:off x="766950" y="975625"/>
            <a:ext cx="7610100" cy="47495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700" lang="en-GB">
                <a:solidFill>
                  <a:srgbClr val="434343"/>
                </a:solidFill>
              </a:rPr>
              <a:t>Part 3: Content Ideas and Marketing Strategies</a:t>
            </a:r>
            <a:endParaRPr sz="1700"/>
          </a:p>
        </p:txBody>
      </p:sp>
      <p:pic>
        <p:nvPicPr>
          <p:cNvPr id="2097157" name="Picture 2" descr="C:\Users\Mahalaxmi\Downloads\WhatsApp Image 2023-07-27 at 13.52.03.jpeg"/>
          <p:cNvPicPr>
            <a:picLocks noChangeAspect="1" noChangeArrowheads="1"/>
          </p:cNvPicPr>
          <p:nvPr/>
        </p:nvPicPr>
        <p:blipFill>
          <a:blip xmlns:r="http://schemas.openxmlformats.org/officeDocument/2006/relationships" r:embed="rId1"/>
          <a:srcRect/>
          <a:stretch>
            <a:fillRect/>
          </a:stretch>
        </p:blipFill>
        <p:spPr bwMode="auto">
          <a:xfrm>
            <a:off x="1600200" y="1533500"/>
            <a:ext cx="5143500" cy="3324250"/>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2" name="Shape 102"/>
        <p:cNvGrpSpPr/>
        <p:nvPr/>
      </p:nvGrpSpPr>
      <p:grpSpPr>
        <a:xfrm>
          <a:off x="0" y="0"/>
          <a:ext cx="0" cy="0"/>
          <a:chOff x="0" y="0"/>
          <a:chExt cx="0" cy="0"/>
        </a:xfrm>
      </p:grpSpPr>
      <p:sp>
        <p:nvSpPr>
          <p:cNvPr id="1048626" name="Google Shape;103;p21"/>
          <p:cNvSpPr txBox="1"/>
          <p:nvPr/>
        </p:nvSpPr>
        <p:spPr>
          <a:xfrm>
            <a:off x="766950" y="975625"/>
            <a:ext cx="7610100" cy="485487"/>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1700" lang="en-GB">
                <a:solidFill>
                  <a:schemeClr val="accent5">
                    <a:lumMod val="50000"/>
                  </a:schemeClr>
                </a:solidFill>
              </a:rPr>
              <a:t>Part 3: Content Ideas and Marketing Strategies</a:t>
            </a:r>
            <a:endParaRPr sz="1700">
              <a:solidFill>
                <a:schemeClr val="accent5">
                  <a:lumMod val="50000"/>
                </a:schemeClr>
              </a:solidFill>
            </a:endParaRPr>
          </a:p>
        </p:txBody>
      </p:sp>
      <p:sp>
        <p:nvSpPr>
          <p:cNvPr id="1048627" name="Google Shape;104;p21"/>
          <p:cNvSpPr txBox="1"/>
          <p:nvPr/>
        </p:nvSpPr>
        <p:spPr>
          <a:xfrm>
            <a:off x="383400" y="1486175"/>
            <a:ext cx="8377200" cy="2824451"/>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p>
          <a:p>
            <a:r>
              <a:rPr dirty="0" lang="en-US"/>
              <a:t>Get the Perfect Look for Every Occasion": Create a series of makeup tutorials and tips using different </a:t>
            </a:r>
            <a:r>
              <a:rPr dirty="0" lang="en-US" err="1"/>
              <a:t>Lakmé</a:t>
            </a:r>
            <a:r>
              <a:rPr dirty="0" lang="en-US"/>
              <a:t> products to achieve various makeup looks for special occasions like weddings, parties, or date nights.</a:t>
            </a:r>
            <a:endParaRPr dirty="0" lang="en-US"/>
          </a:p>
          <a:p>
            <a:r>
              <a:rPr b="1" dirty="0" lang="en-US" u="sng">
                <a:solidFill>
                  <a:schemeClr val="accent1">
                    <a:lumMod val="50000"/>
                  </a:schemeClr>
                </a:solidFill>
              </a:rPr>
              <a:t>1. "Skincare Routine with </a:t>
            </a:r>
            <a:r>
              <a:rPr b="1" dirty="0" lang="en-US" err="1" u="sng">
                <a:solidFill>
                  <a:schemeClr val="accent1">
                    <a:lumMod val="50000"/>
                  </a:schemeClr>
                </a:solidFill>
              </a:rPr>
              <a:t>Lakmé</a:t>
            </a:r>
            <a:r>
              <a:rPr b="1" dirty="0" lang="en-US" u="sng">
                <a:solidFill>
                  <a:schemeClr val="accent1">
                    <a:lumMod val="50000"/>
                  </a:schemeClr>
                </a:solidFill>
              </a:rPr>
              <a:t>": </a:t>
            </a:r>
            <a:r>
              <a:rPr dirty="0" lang="en-US"/>
              <a:t>Develop a video or blog post featuring a step-by-step skincare routine using </a:t>
            </a:r>
            <a:r>
              <a:rPr dirty="0" lang="en-US" err="1"/>
              <a:t>Lakmé's</a:t>
            </a:r>
            <a:r>
              <a:rPr dirty="0" lang="en-US"/>
              <a:t> skincare products, highlighting the benefits of each product.</a:t>
            </a:r>
            <a:endParaRPr dirty="0" lang="en-US"/>
          </a:p>
          <a:p>
            <a:r>
              <a:rPr b="1" dirty="0" lang="en-US" u="sng">
                <a:solidFill>
                  <a:schemeClr val="accent4">
                    <a:lumMod val="75000"/>
                  </a:schemeClr>
                </a:solidFill>
              </a:rPr>
              <a:t>2. "</a:t>
            </a:r>
            <a:r>
              <a:rPr b="1" dirty="0" lang="en-US" err="1" u="sng">
                <a:solidFill>
                  <a:schemeClr val="accent4">
                    <a:lumMod val="75000"/>
                  </a:schemeClr>
                </a:solidFill>
              </a:rPr>
              <a:t>Lakmé's</a:t>
            </a:r>
            <a:r>
              <a:rPr b="1" dirty="0" lang="en-US" u="sng">
                <a:solidFill>
                  <a:schemeClr val="accent4">
                    <a:lumMod val="75000"/>
                  </a:schemeClr>
                </a:solidFill>
              </a:rPr>
              <a:t> Beauty Secrets": </a:t>
            </a:r>
            <a:r>
              <a:rPr dirty="0" lang="en-US"/>
              <a:t>Share behind-the-scenes stories or interviews with makeup artists and beauty experts who use </a:t>
            </a:r>
            <a:r>
              <a:rPr dirty="0" lang="en-US" err="1"/>
              <a:t>Lakmé</a:t>
            </a:r>
            <a:r>
              <a:rPr dirty="0" lang="en-US"/>
              <a:t> products to achieve stunning looks on celebrities and models.</a:t>
            </a:r>
            <a:endParaRPr dirty="0" lang="en-US"/>
          </a:p>
          <a:p>
            <a:r>
              <a:rPr b="1" dirty="0" lang="en-US" u="sng">
                <a:solidFill>
                  <a:srgbClr val="C00000"/>
                </a:solidFill>
              </a:rPr>
              <a:t>3. Summer Glow with </a:t>
            </a:r>
            <a:r>
              <a:rPr b="1" dirty="0" lang="en-US" err="1" u="sng">
                <a:solidFill>
                  <a:srgbClr val="C00000"/>
                </a:solidFill>
              </a:rPr>
              <a:t>Lakmé</a:t>
            </a:r>
            <a:r>
              <a:rPr b="1" dirty="0" lang="en-US" u="sng">
                <a:solidFill>
                  <a:srgbClr val="C00000"/>
                </a:solidFill>
              </a:rPr>
              <a:t>": </a:t>
            </a:r>
            <a:r>
              <a:rPr dirty="0" lang="en-US"/>
              <a:t>Showcase a range of </a:t>
            </a:r>
            <a:r>
              <a:rPr dirty="0" lang="en-US" err="1"/>
              <a:t>Lakmé</a:t>
            </a:r>
            <a:r>
              <a:rPr dirty="0" lang="en-US"/>
              <a:t> products that help achieve a fresh, radiant summer look, featuring sunscreens, BB creams, and vibrant lip colors.</a:t>
            </a:r>
            <a:endParaRPr dirty="0" lang="en-US"/>
          </a:p>
          <a:p>
            <a:r>
              <a:rPr b="1" dirty="0" lang="en-US" u="sng">
                <a:solidFill>
                  <a:schemeClr val="accent1">
                    <a:lumMod val="75000"/>
                  </a:schemeClr>
                </a:solidFill>
              </a:rPr>
              <a:t>4. "Winter Skincare with </a:t>
            </a:r>
            <a:r>
              <a:rPr b="1" dirty="0" lang="en-US" err="1" u="sng">
                <a:solidFill>
                  <a:schemeClr val="accent1">
                    <a:lumMod val="75000"/>
                  </a:schemeClr>
                </a:solidFill>
              </a:rPr>
              <a:t>Lakmé</a:t>
            </a:r>
            <a:r>
              <a:rPr b="1" dirty="0" lang="en-US" u="sng">
                <a:solidFill>
                  <a:schemeClr val="accent1">
                    <a:lumMod val="75000"/>
                  </a:schemeClr>
                </a:solidFill>
              </a:rPr>
              <a:t>": </a:t>
            </a:r>
            <a:r>
              <a:rPr dirty="0" lang="en-US"/>
              <a:t>Highlight </a:t>
            </a:r>
            <a:r>
              <a:rPr dirty="0" lang="en-US" err="1"/>
              <a:t>Lakmé's</a:t>
            </a:r>
            <a:r>
              <a:rPr dirty="0" lang="en-US"/>
              <a:t> winter skincare essentials to combat dryness and keep skin hydrated during the colder months.</a:t>
            </a:r>
            <a:endParaRPr dirty="0" lang="en-US"/>
          </a:p>
          <a:p>
            <a:endParaRPr dirty="0" lang="en-US"/>
          </a:p>
          <a:p>
            <a:pPr algn="l" indent="-317500" lvl="0" marL="457200" rtl="0">
              <a:spcBef>
                <a:spcPts val="0"/>
              </a:spcBef>
              <a:spcAft>
                <a:spcPts val="0"/>
              </a:spcAft>
              <a:buSzPts val="1400"/>
              <a:buChar char="●"/>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30" name="Text Placeholder 2"/>
          <p:cNvSpPr>
            <a:spLocks noGrp="1"/>
          </p:cNvSpPr>
          <p:nvPr>
            <p:ph type="body" idx="1"/>
          </p:nvPr>
        </p:nvSpPr>
        <p:spPr/>
        <p:txBody>
          <a:bodyPr>
            <a:normAutofit/>
          </a:bodyPr>
          <a:p>
            <a:pPr>
              <a:buNone/>
            </a:pPr>
            <a:r>
              <a:rPr b="1" dirty="0" sz="1600" lang="en-US" u="sng">
                <a:solidFill>
                  <a:schemeClr val="accent1">
                    <a:lumMod val="75000"/>
                  </a:schemeClr>
                </a:solidFill>
              </a:rPr>
              <a:t>5. "</a:t>
            </a:r>
            <a:r>
              <a:rPr b="1" dirty="0" sz="1600" lang="en-US" err="1" u="sng">
                <a:solidFill>
                  <a:schemeClr val="accent1">
                    <a:lumMod val="75000"/>
                  </a:schemeClr>
                </a:solidFill>
              </a:rPr>
              <a:t>Lakmé</a:t>
            </a:r>
            <a:r>
              <a:rPr b="1" dirty="0" sz="1600" lang="en-US" u="sng">
                <a:solidFill>
                  <a:schemeClr val="accent1">
                    <a:lumMod val="75000"/>
                  </a:schemeClr>
                </a:solidFill>
              </a:rPr>
              <a:t> for All Skin Types": </a:t>
            </a:r>
            <a:r>
              <a:rPr dirty="0" sz="1600" lang="en-US"/>
              <a:t>Create content showcasing </a:t>
            </a:r>
            <a:r>
              <a:rPr dirty="0" sz="1600" lang="en-US" err="1"/>
              <a:t>Lakmé</a:t>
            </a:r>
            <a:r>
              <a:rPr dirty="0" sz="1600" lang="en-US"/>
              <a:t> products suitable for various skin types, including oily, dry, sensitive, and combination skin.</a:t>
            </a:r>
            <a:endParaRPr dirty="0" sz="1600" lang="en-US"/>
          </a:p>
          <a:p>
            <a:pPr>
              <a:buNone/>
            </a:pPr>
            <a:r>
              <a:rPr b="1" dirty="0" sz="1600" lang="en-US" u="sng">
                <a:solidFill>
                  <a:schemeClr val="accent4">
                    <a:lumMod val="75000"/>
                  </a:schemeClr>
                </a:solidFill>
              </a:rPr>
              <a:t>6. "</a:t>
            </a:r>
            <a:r>
              <a:rPr b="1" dirty="0" sz="1600" lang="en-US" err="1" u="sng">
                <a:solidFill>
                  <a:schemeClr val="accent4">
                    <a:lumMod val="75000"/>
                  </a:schemeClr>
                </a:solidFill>
              </a:rPr>
              <a:t>Lakmé's</a:t>
            </a:r>
            <a:r>
              <a:rPr b="1" dirty="0" sz="1600" lang="en-US" u="sng">
                <a:solidFill>
                  <a:schemeClr val="accent4">
                    <a:lumMod val="75000"/>
                  </a:schemeClr>
                </a:solidFill>
              </a:rPr>
              <a:t> Colorful Range of Lipsticks": </a:t>
            </a:r>
            <a:r>
              <a:rPr dirty="0" sz="1600" lang="en-US"/>
              <a:t>Introduce </a:t>
            </a:r>
            <a:r>
              <a:rPr dirty="0" sz="1600" lang="en-US" err="1"/>
              <a:t>Lakmé's</a:t>
            </a:r>
            <a:r>
              <a:rPr dirty="0" sz="1600" lang="en-US"/>
              <a:t> extensive collection of lipsticks, featuring swatches and reviews of different shades and finishes.</a:t>
            </a:r>
            <a:endParaRPr dirty="0" sz="1600" lang="en-US"/>
          </a:p>
          <a:p>
            <a:pPr>
              <a:buNone/>
            </a:pPr>
            <a:r>
              <a:rPr b="1" dirty="0" sz="1600" lang="en-US" u="sng">
                <a:solidFill>
                  <a:schemeClr val="accent5">
                    <a:lumMod val="75000"/>
                  </a:schemeClr>
                </a:solidFill>
              </a:rPr>
              <a:t>7. "Flawless Finish with </a:t>
            </a:r>
            <a:r>
              <a:rPr b="1" dirty="0" sz="1600" lang="en-US" err="1" u="sng">
                <a:solidFill>
                  <a:schemeClr val="accent5">
                    <a:lumMod val="75000"/>
                  </a:schemeClr>
                </a:solidFill>
              </a:rPr>
              <a:t>Lakmé</a:t>
            </a:r>
            <a:r>
              <a:rPr b="1" dirty="0" sz="1600" lang="en-US" u="sng">
                <a:solidFill>
                  <a:schemeClr val="accent5">
                    <a:lumMod val="75000"/>
                  </a:schemeClr>
                </a:solidFill>
              </a:rPr>
              <a:t> Compact Powders": </a:t>
            </a:r>
            <a:r>
              <a:rPr dirty="0" sz="1600" lang="en-US"/>
              <a:t>Demonstrate how </a:t>
            </a:r>
            <a:r>
              <a:rPr dirty="0" sz="1600" lang="en-US" err="1"/>
              <a:t>Lakmé</a:t>
            </a:r>
            <a:r>
              <a:rPr dirty="0" sz="1600" lang="en-US"/>
              <a:t> compact powders can help set makeup and achieve a flawless finish.</a:t>
            </a:r>
            <a:endParaRPr dirty="0" sz="1600" lang="en-US"/>
          </a:p>
          <a:p>
            <a:pPr>
              <a:buNone/>
            </a:pPr>
            <a:r>
              <a:rPr b="1" dirty="0" sz="1600" lang="en-US" u="sng">
                <a:solidFill>
                  <a:schemeClr val="accent1">
                    <a:lumMod val="75000"/>
                  </a:schemeClr>
                </a:solidFill>
              </a:rPr>
              <a:t>8. </a:t>
            </a:r>
            <a:r>
              <a:rPr b="1" dirty="0" sz="1600" lang="en-US" err="1" u="sng">
                <a:solidFill>
                  <a:schemeClr val="accent1">
                    <a:lumMod val="75000"/>
                  </a:schemeClr>
                </a:solidFill>
              </a:rPr>
              <a:t>Lakmé's</a:t>
            </a:r>
            <a:r>
              <a:rPr b="1" dirty="0" sz="1600" lang="en-US" u="sng">
                <a:solidFill>
                  <a:schemeClr val="accent1">
                    <a:lumMod val="75000"/>
                  </a:schemeClr>
                </a:solidFill>
              </a:rPr>
              <a:t> Iconic Products Through the Years": </a:t>
            </a:r>
            <a:r>
              <a:rPr dirty="0" sz="1600" lang="en-US"/>
              <a:t>Take a trip down memory lane by showcasing </a:t>
            </a:r>
            <a:r>
              <a:rPr dirty="0" sz="1600" lang="en-US" err="1"/>
              <a:t>Lakmé's</a:t>
            </a:r>
            <a:r>
              <a:rPr dirty="0" sz="1600" lang="en-US"/>
              <a:t> iconic products that have stood the test of time and remain popular to this day.</a:t>
            </a:r>
            <a:endParaRPr dirty="0" sz="1600" lang="en-US"/>
          </a:p>
          <a:p>
            <a:pPr>
              <a:buNone/>
            </a:pPr>
            <a:endParaRPr dirty="0" sz="1600" lang="en-US"/>
          </a:p>
          <a:p>
            <a:endParaRPr dirty="0" sz="1600" lang="en-US"/>
          </a:p>
        </p:txBody>
      </p:sp>
      <p:sp>
        <p:nvSpPr>
          <p:cNvPr id="1048631" name="Title 1"/>
          <p:cNvSpPr>
            <a:spLocks noGrp="1"/>
          </p:cNvSpPr>
          <p:nvPr>
            <p:ph type="title"/>
          </p:nvPr>
        </p:nvSpPr>
        <p:spPr>
          <a:xfrm>
            <a:off x="311700" y="445025"/>
            <a:ext cx="8520600" cy="572700"/>
          </a:xfrm>
        </p:spPr>
        <p:txBody>
          <a:bodyPr>
            <a:normAutofit fontScale="96429"/>
          </a:bodyPr>
          <a:p>
            <a:r>
              <a:rPr dirty="0" lang="en-US"/>
              <a:t> 	</a:t>
            </a:r>
            <a:endParaRPr dirty="0"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32" name="Text Placeholder 2"/>
          <p:cNvSpPr>
            <a:spLocks noGrp="1"/>
          </p:cNvSpPr>
          <p:nvPr>
            <p:ph type="body" idx="1"/>
          </p:nvPr>
        </p:nvSpPr>
        <p:spPr/>
        <p:txBody>
          <a:bodyPr>
            <a:normAutofit fontScale="94444"/>
          </a:bodyPr>
          <a:p>
            <a:pPr>
              <a:buNone/>
            </a:pPr>
            <a:r>
              <a:rPr b="1" dirty="0" lang="en-US" u="sng">
                <a:solidFill>
                  <a:schemeClr val="bg2">
                    <a:lumMod val="75000"/>
                  </a:schemeClr>
                </a:solidFill>
              </a:rPr>
              <a:t>9. “Makeup Essentials for Beginners": </a:t>
            </a:r>
            <a:r>
              <a:rPr dirty="0" lang="en-US"/>
              <a:t>Create a starter kit guide with </a:t>
            </a:r>
            <a:r>
              <a:rPr dirty="0" lang="en-US" err="1"/>
              <a:t>Lakmé</a:t>
            </a:r>
            <a:r>
              <a:rPr dirty="0" lang="en-US"/>
              <a:t> products for makeup beginners, including essential products and tools needed to get started.</a:t>
            </a:r>
            <a:endParaRPr dirty="0" lang="en-US"/>
          </a:p>
          <a:p>
            <a:pPr>
              <a:buNone/>
            </a:pPr>
            <a:r>
              <a:rPr b="1" dirty="0" lang="en-US" u="sng">
                <a:solidFill>
                  <a:schemeClr val="accent1">
                    <a:lumMod val="75000"/>
                  </a:schemeClr>
                </a:solidFill>
              </a:rPr>
              <a:t>10. "</a:t>
            </a:r>
            <a:r>
              <a:rPr b="1" dirty="0" lang="en-US" err="1" u="sng">
                <a:solidFill>
                  <a:schemeClr val="accent1">
                    <a:lumMod val="75000"/>
                  </a:schemeClr>
                </a:solidFill>
              </a:rPr>
              <a:t>Lakmé's</a:t>
            </a:r>
            <a:r>
              <a:rPr b="1" dirty="0" lang="en-US" u="sng">
                <a:solidFill>
                  <a:schemeClr val="accent1">
                    <a:lumMod val="75000"/>
                  </a:schemeClr>
                </a:solidFill>
              </a:rPr>
              <a:t> Bridal Collection": </a:t>
            </a:r>
            <a:r>
              <a:rPr dirty="0" lang="en-US"/>
              <a:t>Feature the specialized bridal makeup range from </a:t>
            </a:r>
            <a:r>
              <a:rPr dirty="0" lang="en-US" err="1"/>
              <a:t>Lakmé</a:t>
            </a:r>
            <a:r>
              <a:rPr dirty="0" lang="en-US"/>
              <a:t>, demonstrating how to create a stunning bridal look using these products.</a:t>
            </a:r>
            <a:endParaRPr dirty="0" lang="en-US"/>
          </a:p>
          <a:p>
            <a:pPr>
              <a:buNone/>
            </a:pPr>
            <a:r>
              <a:rPr dirty="0" lang="en-US"/>
              <a:t>11. "Get the Look of Your Favorite Celebrity with </a:t>
            </a:r>
            <a:r>
              <a:rPr dirty="0" lang="en-US" err="1"/>
              <a:t>Lakmé</a:t>
            </a:r>
            <a:r>
              <a:rPr dirty="0" lang="en-US"/>
              <a:t>": Analyze the makeup styles of popular celebrities and create tutorials on how to achieve their signature looks using </a:t>
            </a:r>
            <a:r>
              <a:rPr dirty="0" lang="en-US" err="1"/>
              <a:t>Lakmé</a:t>
            </a:r>
            <a:r>
              <a:rPr dirty="0" lang="en-US"/>
              <a:t> products.</a:t>
            </a:r>
            <a:endParaRPr dirty="0" lang="en-US"/>
          </a:p>
          <a:p>
            <a:pPr>
              <a:buNone/>
            </a:pPr>
            <a:r>
              <a:rPr b="1" dirty="0" lang="en-US" u="sng">
                <a:solidFill>
                  <a:schemeClr val="accent4">
                    <a:lumMod val="50000"/>
                  </a:schemeClr>
                </a:solidFill>
              </a:rPr>
              <a:t>12. "</a:t>
            </a:r>
            <a:r>
              <a:rPr b="1" dirty="0" lang="en-US" err="1" u="sng">
                <a:solidFill>
                  <a:schemeClr val="accent4">
                    <a:lumMod val="50000"/>
                  </a:schemeClr>
                </a:solidFill>
              </a:rPr>
              <a:t>Lakmé</a:t>
            </a:r>
            <a:r>
              <a:rPr b="1" dirty="0" lang="en-US" u="sng">
                <a:solidFill>
                  <a:schemeClr val="accent4">
                    <a:lumMod val="50000"/>
                  </a:schemeClr>
                </a:solidFill>
              </a:rPr>
              <a:t> for Men: Grooming Essentials": </a:t>
            </a:r>
            <a:r>
              <a:rPr dirty="0" lang="en-US"/>
              <a:t>Address the growing market for men's grooming products by showcasing </a:t>
            </a:r>
            <a:r>
              <a:rPr dirty="0" lang="en-US" err="1"/>
              <a:t>Lakmé's</a:t>
            </a:r>
            <a:r>
              <a:rPr dirty="0" lang="en-US"/>
              <a:t> range of skincare and grooming products for men.</a:t>
            </a:r>
            <a:endParaRPr dirty="0" lang="en-US"/>
          </a:p>
          <a:p>
            <a:pPr>
              <a:buNone/>
            </a:pPr>
            <a:r>
              <a:rPr b="1" dirty="0" lang="en-US" u="sng">
                <a:solidFill>
                  <a:srgbClr val="C00000"/>
                </a:solidFill>
              </a:rPr>
              <a:t>13. The Science behind </a:t>
            </a:r>
            <a:r>
              <a:rPr b="1" dirty="0" lang="en-US" err="1" u="sng">
                <a:solidFill>
                  <a:srgbClr val="C00000"/>
                </a:solidFill>
              </a:rPr>
              <a:t>Lakmé</a:t>
            </a:r>
            <a:r>
              <a:rPr b="1" dirty="0" lang="en-US" u="sng">
                <a:solidFill>
                  <a:srgbClr val="C00000"/>
                </a:solidFill>
              </a:rPr>
              <a:t> Skincare": </a:t>
            </a:r>
            <a:r>
              <a:rPr dirty="0" lang="en-US"/>
              <a:t>Highlight the research and technology that goes into developing </a:t>
            </a:r>
            <a:r>
              <a:rPr dirty="0" lang="en-US" err="1"/>
              <a:t>Lakmé's</a:t>
            </a:r>
            <a:r>
              <a:rPr dirty="0" lang="en-US"/>
              <a:t> skincare products, emphasizing their effectiveness and quality.</a:t>
            </a:r>
            <a:endParaRPr dirty="0" lang="en-US"/>
          </a:p>
          <a:p>
            <a:endParaRPr dirty="0"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33" name="Title 1"/>
          <p:cNvSpPr>
            <a:spLocks noGrp="1"/>
          </p:cNvSpPr>
          <p:nvPr>
            <p:ph type="ctrTitle"/>
          </p:nvPr>
        </p:nvSpPr>
        <p:spPr>
          <a:xfrm>
            <a:off x="373028" y="2916728"/>
            <a:ext cx="8520600" cy="2052600"/>
          </a:xfrm>
        </p:spPr>
        <p:txBody>
          <a:bodyPr>
            <a:noAutofit/>
          </a:bodyPr>
          <a:p>
            <a:pPr algn="l" lvl="0">
              <a:buFont typeface="Wingdings" panose="05000000000000000000" pitchFamily="2" charset="2"/>
              <a:buChar char="§"/>
            </a:pPr>
            <a:br>
              <a:rPr dirty="0" sz="1400" lang="en-US"/>
            </a:br>
            <a:br>
              <a:rPr dirty="0" sz="1400" lang="en-US"/>
            </a:br>
            <a:br>
              <a:rPr dirty="0" sz="1400" lang="en-US"/>
            </a:br>
            <a:br>
              <a:rPr dirty="0" sz="1400" lang="en-US"/>
            </a:br>
            <a:br>
              <a:rPr dirty="0" sz="1400" lang="en-US"/>
            </a:br>
            <a:br>
              <a:rPr dirty="0" sz="1400" lang="en-US"/>
            </a:br>
            <a:br>
              <a:rPr dirty="0" sz="1400" lang="en-US"/>
            </a:br>
            <a:br>
              <a:rPr dirty="0" sz="1400" lang="en-US"/>
            </a:br>
            <a:br>
              <a:rPr dirty="0" sz="1400" lang="en-US"/>
            </a:br>
            <a:br>
              <a:rPr dirty="0" sz="1400" lang="en-US"/>
            </a:br>
            <a:br>
              <a:rPr dirty="0" sz="1400" lang="en-US"/>
            </a:br>
            <a:r>
              <a:rPr dirty="0" sz="1400" lang="en-US"/>
              <a:t>PART 4: CONTENT CTREATION AND CURATION</a:t>
            </a:r>
            <a:br>
              <a:rPr dirty="0" sz="1400" lang="en-US"/>
            </a:br>
            <a:br>
              <a:rPr dirty="0" sz="1400" lang="en-US"/>
            </a:br>
            <a:br>
              <a:rPr dirty="0" sz="1400" lang="en-US"/>
            </a:br>
            <a:r>
              <a:rPr b="1" dirty="0" sz="1800" lang="en-GB"/>
              <a:t>Format 1:</a:t>
            </a:r>
            <a:r>
              <a:rPr altLang="en-GB" b="1" dirty="0" sz="1800" lang="en-US"/>
              <a:t> BLOG ARTICLE</a:t>
            </a:r>
            <a:br>
              <a:rPr dirty="0" sz="1400" lang="en-GB"/>
            </a:br>
            <a:r>
              <a:rPr dirty="0" sz="1400" lang="en-US" err="1"/>
              <a:t>Lakme's</a:t>
            </a:r>
            <a:r>
              <a:rPr dirty="0" sz="1400" lang="en-US"/>
              <a:t> commitment to innovation and quality has made it a household name across the country. From its early days, the brand has focused on understanding the unique beauty requirements of Indian women and crafting products tailored to their skin tones and textures.</a:t>
            </a:r>
            <a:br>
              <a:rPr dirty="0" sz="1400" lang="en-US"/>
            </a:br>
            <a:r>
              <a:rPr dirty="0" sz="1400" lang="en-US"/>
              <a:t> </a:t>
            </a:r>
            <a:br>
              <a:rPr dirty="0" sz="1400" lang="en-US"/>
            </a:br>
            <a:r>
              <a:rPr dirty="0" sz="1400" lang="en-US"/>
              <a:t>This approach sets </a:t>
            </a:r>
            <a:r>
              <a:rPr dirty="0" sz="1400" lang="en-US" err="1"/>
              <a:t>Lakme</a:t>
            </a:r>
            <a:r>
              <a:rPr dirty="0" sz="1400" lang="en-US"/>
              <a:t> apart from many international brands and has been instrumental in its enduring </a:t>
            </a:r>
            <a:r>
              <a:rPr dirty="0" sz="1400" lang="en-US" err="1"/>
              <a:t>success.The</a:t>
            </a:r>
            <a:r>
              <a:rPr dirty="0" sz="1400" lang="en-US"/>
              <a:t> brand's product line includes an array of makeup essentials, skincare solutions, and beauty accessories. </a:t>
            </a:r>
            <a:r>
              <a:rPr dirty="0" sz="1400" lang="en-US" err="1"/>
              <a:t>Lakme's</a:t>
            </a:r>
            <a:r>
              <a:rPr dirty="0" sz="1400" lang="en-US"/>
              <a:t> cosmetic range boasts an impressive selection of lipsticks, foundations, eyeliners, mascaras, and </a:t>
            </a:r>
            <a:r>
              <a:rPr dirty="0" sz="1400" lang="en-US" err="1"/>
              <a:t>eyeshadows</a:t>
            </a:r>
            <a:r>
              <a:rPr dirty="0" sz="1400" lang="en-US"/>
              <a:t>, catering to every makeup enthusiast's desires. </a:t>
            </a:r>
            <a:br>
              <a:rPr dirty="0" sz="1400" lang="en-US"/>
            </a:br>
            <a:br>
              <a:rPr dirty="0" sz="1400" lang="en-US"/>
            </a:br>
            <a:r>
              <a:rPr dirty="0" sz="1400" lang="en-US"/>
              <a:t>What sets </a:t>
            </a:r>
            <a:r>
              <a:rPr dirty="0" sz="1400" lang="en-US" err="1"/>
              <a:t>Lakme</a:t>
            </a:r>
            <a:r>
              <a:rPr dirty="0" sz="1400" lang="en-US"/>
              <a:t> apart is its dedication to creating products suitable for various occasions, from everyday wear to festive </a:t>
            </a:r>
            <a:r>
              <a:rPr dirty="0" sz="1400" lang="en-US" err="1"/>
              <a:t>celebrations.Lakme's</a:t>
            </a:r>
            <a:r>
              <a:rPr dirty="0" sz="1400" lang="en-US"/>
              <a:t> skincare offerings are equally impressive, featuring gentle yet effective formulations to address various skin concerns.</a:t>
            </a:r>
            <a:r>
              <a:rPr dirty="0" sz="1400" lang="en-US" err="1"/>
              <a:t>.</a:t>
            </a:r>
            <a:br>
              <a:rPr dirty="0" sz="1400" lang="en-US"/>
            </a:br>
            <a:r>
              <a:rPr dirty="0" sz="1400" lang="en-US" err="1"/>
              <a:t>Beyond</a:t>
            </a:r>
            <a:r>
              <a:rPr dirty="0" sz="1400" lang="en-US"/>
              <a:t> its product range, </a:t>
            </a:r>
            <a:r>
              <a:rPr dirty="0" sz="1400" lang="en-US" err="1"/>
              <a:t>Lakme</a:t>
            </a:r>
            <a:r>
              <a:rPr dirty="0" sz="1400" lang="en-US"/>
              <a:t> has actively promoted beauty and empowerment through various initiatives. The brand has been associated with the prestigious </a:t>
            </a:r>
            <a:r>
              <a:rPr dirty="0" sz="1400" lang="en-US" err="1"/>
              <a:t>Lakme</a:t>
            </a:r>
            <a:r>
              <a:rPr dirty="0" sz="1400" lang="en-US"/>
              <a:t> Fashion Week, providing a platform for emerging designers and celebrating the diversity of Indian fashion. </a:t>
            </a:r>
            <a:endParaRPr dirty="0" sz="140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587" name="Title 1"/>
          <p:cNvSpPr>
            <a:spLocks noGrp="1"/>
          </p:cNvSpPr>
          <p:nvPr>
            <p:ph type="title"/>
          </p:nvPr>
        </p:nvSpPr>
        <p:spPr>
          <a:xfrm>
            <a:off x="3124199" y="2579913"/>
            <a:ext cx="1948543" cy="371715"/>
          </a:xfrm>
        </p:spPr>
        <p:txBody>
          <a:bodyPr>
            <a:normAutofit fontScale="90000"/>
          </a:bodyPr>
          <a:p>
            <a:endParaRPr dirty="0" lang="en-US"/>
          </a:p>
        </p:txBody>
      </p:sp>
      <p:pic>
        <p:nvPicPr>
          <p:cNvPr id="2097152" name="Picture 2" descr="C:\Users\user\Downloads\WhatsApp Image 2023-07-20 at 11.21.30 PM.jpeg"/>
          <p:cNvPicPr>
            <a:picLocks noChangeAspect="1" noChangeArrowheads="1"/>
          </p:cNvPicPr>
          <p:nvPr/>
        </p:nvPicPr>
        <p:blipFill>
          <a:blip xmlns:r="http://schemas.openxmlformats.org/officeDocument/2006/relationships" r:embed="rId1"/>
          <a:srcRect/>
          <a:stretch>
            <a:fillRect/>
          </a:stretch>
        </p:blipFill>
        <p:spPr bwMode="auto">
          <a:xfrm>
            <a:off x="713678" y="468351"/>
            <a:ext cx="7738945" cy="4125951"/>
          </a:xfrm>
          <a:prstGeom prst="rect"/>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pic>
        <p:nvPicPr>
          <p:cNvPr id="2097158" name="Picture 2" descr="C:\Users\Mahalaxmi\Downloads\WhatsApp Image 2023-07-27 at 13.52.04.jpeg"/>
          <p:cNvPicPr>
            <a:picLocks noChangeAspect="1" noChangeArrowheads="1"/>
          </p:cNvPicPr>
          <p:nvPr/>
        </p:nvPicPr>
        <p:blipFill>
          <a:blip xmlns:r="http://schemas.openxmlformats.org/officeDocument/2006/relationships" r:embed="rId1"/>
          <a:srcRect/>
          <a:stretch>
            <a:fillRect/>
          </a:stretch>
        </p:blipFill>
        <p:spPr bwMode="auto">
          <a:xfrm>
            <a:off x="2873376" y="1301750"/>
            <a:ext cx="2643188" cy="3524250"/>
          </a:xfrm>
          <a:prstGeom prst="rect"/>
          <a:noFill/>
        </p:spPr>
      </p:pic>
      <p:sp>
        <p:nvSpPr>
          <p:cNvPr id="1048634" name="Rectangle 4"/>
          <p:cNvSpPr/>
          <p:nvPr/>
        </p:nvSpPr>
        <p:spPr>
          <a:xfrm>
            <a:off x="1979354" y="192385"/>
            <a:ext cx="3370581" cy="891540"/>
          </a:xfrm>
          <a:prstGeom prst="rect"/>
          <a:noFill/>
        </p:spPr>
        <p:txBody>
          <a:bodyPr bIns="45720" lIns="91440" rIns="91440" tIns="45720" wrap="none">
            <a:spAutoFit/>
          </a:bodyPr>
          <a:p>
            <a:pPr algn="ctr"/>
            <a:r>
              <a:rPr b="1" dirty="0" sz="5400" lang="en-US">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tx1"/>
                </a:solidFill>
                <a:effectLst>
                  <a:outerShdw algn="tl" blurRad="41275" dir="12000000" dist="12700" rotWithShape="0">
                    <a:srgbClr val="000000">
                      <a:alpha val="40000"/>
                    </a:srgbClr>
                  </a:outerShdw>
                </a:effectLst>
              </a:rPr>
              <a:t>FORMAT -2</a:t>
            </a:r>
            <a:endParaRPr b="1" cap="none" dirty="0" sz="5400" lang="en-US" spc="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tx1"/>
              </a:solidFill>
              <a:effectLst>
                <a:outerShdw algn="tl" blurRad="41275" dir="12000000" dist="12700" rotWithShape="0">
                  <a:srgbClr val="000000">
                    <a:alpha val="40000"/>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p:grpSpPr>
      <p:sp>
        <p:nvSpPr>
          <p:cNvPr id="1048639" name="Title 1"/>
          <p:cNvSpPr>
            <a:spLocks noGrp="1"/>
          </p:cNvSpPr>
          <p:nvPr>
            <p:ph type="title"/>
          </p:nvPr>
        </p:nvSpPr>
        <p:spPr/>
        <p:txBody>
          <a:bodyPr>
            <a:normAutofit fontScale="96429"/>
          </a:bodyPr>
          <a:p>
            <a:r>
              <a:rPr lang="en-US"/>
              <a:t>FORMAT 3 VIDEO EDITING</a:t>
            </a:r>
            <a:endParaRPr lang="en-US"/>
          </a:p>
        </p:txBody>
      </p:sp>
      <p:sp>
        <p:nvSpPr>
          <p:cNvPr id="1048640" name="Text Placeholder 2"/>
          <p:cNvSpPr>
            <a:spLocks noGrp="1"/>
          </p:cNvSpPr>
          <p:nvPr>
            <p:ph type="body" idx="1"/>
          </p:nvPr>
        </p:nvSpPr>
        <p:spPr/>
        <p:txBody>
          <a:bodyPr/>
          <a:p>
            <a:r>
              <a:rPr dirty="0" lang="en-US">
                <a:sym typeface="+mn-ea"/>
                <a:hlinkClick r:id="rId1"/>
              </a:rPr>
              <a:t>https://drive.google.com/file/d/1qX80wVSeZywS_CFvjpX6jfr07Vr1EKWW/view?ts=64c23158&amp;pli=1</a:t>
            </a:r>
            <a:endParaRPr dirty="0" lang="en-US">
              <a:hlinkClick r:id="rId1"/>
            </a:endParaRPr>
          </a:p>
          <a:p>
            <a:endParaRPr lang="en-US"/>
          </a:p>
        </p:txBody>
      </p:sp>
      <p:sp>
        <p:nvSpPr>
          <p:cNvPr id="1048641" name="Text Placeholder 3"/>
          <p:cNvSpPr>
            <a:spLocks noGrp="1"/>
          </p:cNvSpPr>
          <p:nvPr>
            <p:ph type="body" idx="2"/>
          </p:nvPr>
        </p:nvSpPr>
        <p:spPr/>
        <p:txBody>
          <a:bodyPr/>
          <a:p>
            <a:endParaRPr lang="en-US"/>
          </a:p>
        </p:txBody>
      </p:sp>
      <p:pic>
        <p:nvPicPr>
          <p:cNvPr id="2097166" name=""/>
          <p:cNvPicPr>
            <a:picLocks/>
          </p:cNvPicPr>
          <p:nvPr>
            <a:vide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5134069" y="445025"/>
            <a:ext cx="2875760" cy="4462718"/>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6">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6"/>
                                        </p:tgtEl>
                                      </p:cBhvr>
                                    </p:cmd>
                                  </p:childTnLst>
                                </p:cTn>
                              </p:par>
                            </p:childTnLst>
                          </p:cTn>
                        </p:par>
                      </p:childTnLst>
                    </p:cTn>
                  </p:par>
                </p:childTnLst>
              </p:cTn>
              <p:nextCondLst>
                <p:cond evt="onClick" delay="0">
                  <p:tgtEl>
                    <p:spTgt spid="2097166">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81" name="Shape 114"/>
        <p:cNvGrpSpPr/>
        <p:nvPr/>
      </p:nvGrpSpPr>
      <p:grpSpPr>
        <a:xfrm>
          <a:off x="0" y="0"/>
          <a:ext cx="0" cy="0"/>
          <a:chOff x="0" y="0"/>
          <a:chExt cx="0" cy="0"/>
        </a:xfrm>
      </p:grpSpPr>
      <p:sp>
        <p:nvSpPr>
          <p:cNvPr id="1048642" name="Google Shape;116;p23"/>
          <p:cNvSpPr txBox="1"/>
          <p:nvPr/>
        </p:nvSpPr>
        <p:spPr>
          <a:xfrm>
            <a:off x="766950" y="1281450"/>
            <a:ext cx="7610100" cy="108582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2900" lang="en-GB" err="1">
                <a:solidFill>
                  <a:srgbClr val="434343"/>
                </a:solidFill>
              </a:rPr>
              <a:t>Instagram</a:t>
            </a:r>
            <a:r>
              <a:rPr b="1" dirty="0" sz="2900" lang="en-GB">
                <a:solidFill>
                  <a:srgbClr val="434343"/>
                </a:solidFill>
              </a:rPr>
              <a:t> Story</a:t>
            </a:r>
            <a:endParaRPr b="1" sz="2900">
              <a:solidFill>
                <a:srgbClr val="434343"/>
              </a:solidFill>
            </a:endParaRPr>
          </a:p>
          <a:p>
            <a:pPr algn="l" indent="0" lvl="0" marL="0" rtl="0">
              <a:spcBef>
                <a:spcPts val="0"/>
              </a:spcBef>
              <a:spcAft>
                <a:spcPts val="0"/>
              </a:spcAft>
              <a:buNone/>
            </a:pPr>
            <a:endParaRPr sz="2700"/>
          </a:p>
        </p:txBody>
      </p:sp>
      <p:sp>
        <p:nvSpPr>
          <p:cNvPr id="1048643" name="Google Shape;117;p23"/>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endParaRPr b="1" lang="en-GB">
              <a:solidFill>
                <a:srgbClr val="434343"/>
              </a:solidFill>
            </a:endParaRPr>
          </a:p>
        </p:txBody>
      </p:sp>
      <p:pic>
        <p:nvPicPr>
          <p:cNvPr id="2097159" name="Picture 5" descr="C:\Users\Mahalaxmi\Downloads\IMG_20230725_152638.jpg"/>
          <p:cNvPicPr>
            <a:picLocks noChangeAspect="1" noChangeArrowheads="1"/>
          </p:cNvPicPr>
          <p:nvPr/>
        </p:nvPicPr>
        <p:blipFill>
          <a:blip xmlns:r="http://schemas.openxmlformats.org/officeDocument/2006/relationships" r:embed="rId1"/>
          <a:srcRect/>
          <a:stretch>
            <a:fillRect/>
          </a:stretch>
        </p:blipFill>
        <p:spPr bwMode="auto">
          <a:xfrm>
            <a:off x="4040680" y="2038350"/>
            <a:ext cx="1480571" cy="2925497"/>
          </a:xfrm>
          <a:prstGeom prst="rect"/>
          <a:noFill/>
        </p:spPr>
      </p:pic>
      <p:pic>
        <p:nvPicPr>
          <p:cNvPr id="2097160" name="Picture 6" descr="C:\Users\Mahalaxmi\Downloads\IMG_20230725_152652.jpg"/>
          <p:cNvPicPr>
            <a:picLocks noChangeAspect="1" noChangeArrowheads="1"/>
          </p:cNvPicPr>
          <p:nvPr/>
        </p:nvPicPr>
        <p:blipFill>
          <a:blip xmlns:r="http://schemas.openxmlformats.org/officeDocument/2006/relationships" r:embed="rId2"/>
          <a:srcRect/>
          <a:stretch>
            <a:fillRect/>
          </a:stretch>
        </p:blipFill>
        <p:spPr bwMode="auto">
          <a:xfrm>
            <a:off x="6898180" y="1642951"/>
            <a:ext cx="1674320" cy="3299030"/>
          </a:xfrm>
          <a:prstGeom prst="rect"/>
          <a:noFill/>
        </p:spPr>
      </p:pic>
      <p:pic>
        <p:nvPicPr>
          <p:cNvPr id="2097161" name="Picture 7" descr="C:\Users\Mahalaxmi\Downloads\IMG_20230725_152719.jpg"/>
          <p:cNvPicPr>
            <a:picLocks noChangeAspect="1" noChangeArrowheads="1"/>
          </p:cNvPicPr>
          <p:nvPr/>
        </p:nvPicPr>
        <p:blipFill>
          <a:blip xmlns:r="http://schemas.openxmlformats.org/officeDocument/2006/relationships" r:embed="rId3"/>
          <a:srcRect/>
          <a:stretch>
            <a:fillRect/>
          </a:stretch>
        </p:blipFill>
        <p:spPr bwMode="auto">
          <a:xfrm>
            <a:off x="965200" y="1731245"/>
            <a:ext cx="1625600" cy="3209055"/>
          </a:xfrm>
          <a:prstGeom prst="rect"/>
          <a:noFill/>
        </p:spPr>
      </p:pic>
      <p:sp>
        <p:nvSpPr>
          <p:cNvPr id="1048644" name="Text Box 1"/>
          <p:cNvSpPr txBox="1"/>
          <p:nvPr/>
        </p:nvSpPr>
        <p:spPr>
          <a:xfrm>
            <a:off x="2676525" y="2195195"/>
            <a:ext cx="1268095" cy="701041"/>
          </a:xfrm>
          <a:prstGeom prst="rect"/>
          <a:noFill/>
        </p:spPr>
        <p:txBody>
          <a:bodyPr rtlCol="0" wrap="square">
            <a:spAutoFit/>
          </a:bodyPr>
          <a:p>
            <a:r>
              <a:rPr lang="en-US"/>
              <a:t>REACH- 18</a:t>
            </a:r>
            <a:endParaRPr lang="en-US"/>
          </a:p>
          <a:p>
            <a:r>
              <a:rPr lang="en-US"/>
              <a:t>IMPRESSIONS-6</a:t>
            </a:r>
            <a:endParaRPr lang="en-US"/>
          </a:p>
        </p:txBody>
      </p:sp>
      <p:sp>
        <p:nvSpPr>
          <p:cNvPr id="1048645" name="Text Box 2"/>
          <p:cNvSpPr txBox="1"/>
          <p:nvPr/>
        </p:nvSpPr>
        <p:spPr>
          <a:xfrm>
            <a:off x="5699125" y="2510155"/>
            <a:ext cx="1220470" cy="701040"/>
          </a:xfrm>
          <a:prstGeom prst="rect"/>
          <a:noFill/>
        </p:spPr>
        <p:txBody>
          <a:bodyPr rtlCol="0" wrap="square">
            <a:spAutoFit/>
          </a:bodyPr>
          <a:p>
            <a:r>
              <a:rPr lang="en-US"/>
              <a:t>REACH-21</a:t>
            </a:r>
            <a:endParaRPr lang="en-US"/>
          </a:p>
          <a:p>
            <a:r>
              <a:rPr lang="en-US"/>
              <a:t>IMPRESSIONS-8</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p:grpSpPr>
      <p:sp>
        <p:nvSpPr>
          <p:cNvPr id="1048648" name="Title 1"/>
          <p:cNvSpPr>
            <a:spLocks noGrp="1"/>
          </p:cNvSpPr>
          <p:nvPr>
            <p:ph type="title"/>
          </p:nvPr>
        </p:nvSpPr>
        <p:spPr/>
        <p:txBody>
          <a:bodyPr>
            <a:normAutofit fontScale="96429"/>
          </a:bodyPr>
          <a:p>
            <a:r>
              <a:rPr lang="en-US"/>
              <a:t>Meta Ad Campaigns </a:t>
            </a:r>
            <a:endParaRPr lang="en-US"/>
          </a:p>
        </p:txBody>
      </p:sp>
      <p:sp>
        <p:nvSpPr>
          <p:cNvPr id="1048649" name="Text Placeholder 6"/>
          <p:cNvSpPr>
            <a:spLocks noGrp="1"/>
          </p:cNvSpPr>
          <p:nvPr>
            <p:ph type="body" idx="1"/>
          </p:nvPr>
        </p:nvSpPr>
        <p:spPr/>
        <p:txBody>
          <a:bodyPr/>
          <a:p>
            <a:endParaRPr lang="en-US"/>
          </a:p>
        </p:txBody>
      </p:sp>
      <p:sp>
        <p:nvSpPr>
          <p:cNvPr id="1048650" name="Text Placeholder 7"/>
          <p:cNvSpPr>
            <a:spLocks noGrp="1"/>
          </p:cNvSpPr>
          <p:nvPr>
            <p:ph type="body" idx="2"/>
          </p:nvPr>
        </p:nvSpPr>
        <p:spPr/>
        <p:txBody>
          <a:bodyPr/>
          <a:p>
            <a:r>
              <a:rPr lang="en-US"/>
              <a:t>FACEBOOK ADS MANAGER</a:t>
            </a:r>
            <a:endParaRPr lang="en-US"/>
          </a:p>
          <a:p>
            <a:endParaRPr lang="en-US"/>
          </a:p>
          <a:p>
            <a:r>
              <a:rPr lang="en-US"/>
              <a:t>BRAND AWARENESS</a:t>
            </a:r>
            <a:endParaRPr lang="en-US"/>
          </a:p>
          <a:p>
            <a:endParaRPr lang="en-US"/>
          </a:p>
        </p:txBody>
      </p:sp>
      <p:pic>
        <p:nvPicPr>
          <p:cNvPr id="2097162" name="Picture 3" descr="Screenshot 2023-07-31 121230"/>
          <p:cNvPicPr>
            <a:picLocks noChangeAspect="1"/>
          </p:cNvPicPr>
          <p:nvPr/>
        </p:nvPicPr>
        <p:blipFill>
          <a:blip xmlns:r="http://schemas.openxmlformats.org/officeDocument/2006/relationships" r:embed="rId1"/>
          <a:stretch>
            <a:fillRect/>
          </a:stretch>
        </p:blipFill>
        <p:spPr>
          <a:xfrm>
            <a:off x="629285" y="1017905"/>
            <a:ext cx="2419350" cy="3873500"/>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p:grpSpPr>
      <p:sp>
        <p:nvSpPr>
          <p:cNvPr id="1048651" name="Title 3"/>
          <p:cNvSpPr>
            <a:spLocks noGrp="1"/>
          </p:cNvSpPr>
          <p:nvPr>
            <p:ph type="title"/>
          </p:nvPr>
        </p:nvSpPr>
        <p:spPr/>
        <p:txBody>
          <a:bodyPr>
            <a:normAutofit fontScale="96429"/>
          </a:bodyPr>
          <a:p>
            <a:endParaRPr lang="en-US"/>
          </a:p>
        </p:txBody>
      </p:sp>
      <p:sp>
        <p:nvSpPr>
          <p:cNvPr id="1048652" name="Text Placeholder 5"/>
          <p:cNvSpPr>
            <a:spLocks noGrp="1"/>
          </p:cNvSpPr>
          <p:nvPr>
            <p:ph type="body" idx="1"/>
          </p:nvPr>
        </p:nvSpPr>
        <p:spPr/>
        <p:txBody>
          <a:bodyPr/>
          <a:p>
            <a:endParaRPr lang="en-US"/>
          </a:p>
        </p:txBody>
      </p:sp>
      <p:sp>
        <p:nvSpPr>
          <p:cNvPr id="1048653" name="Text Placeholder 6"/>
          <p:cNvSpPr>
            <a:spLocks noGrp="1"/>
          </p:cNvSpPr>
          <p:nvPr>
            <p:ph type="body" idx="2"/>
          </p:nvPr>
        </p:nvSpPr>
        <p:spPr/>
        <p:txBody>
          <a:bodyPr/>
          <a:p>
            <a:r>
              <a:rPr lang="en-US"/>
              <a:t>FACEBOOK AD MANAGER</a:t>
            </a:r>
            <a:endParaRPr lang="en-US"/>
          </a:p>
          <a:p>
            <a:endParaRPr lang="en-US"/>
          </a:p>
          <a:p>
            <a:r>
              <a:rPr lang="en-US"/>
              <a:t>GENERATING LEADS</a:t>
            </a:r>
            <a:endParaRPr lang="en-US"/>
          </a:p>
        </p:txBody>
      </p:sp>
      <p:pic>
        <p:nvPicPr>
          <p:cNvPr id="2097163" name="Picture 4" descr="Screenshot 2023-07-31 121504"/>
          <p:cNvPicPr>
            <a:picLocks noChangeAspect="1"/>
          </p:cNvPicPr>
          <p:nvPr/>
        </p:nvPicPr>
        <p:blipFill>
          <a:blip xmlns:r="http://schemas.openxmlformats.org/officeDocument/2006/relationships" r:embed="rId1"/>
          <a:stretch>
            <a:fillRect/>
          </a:stretch>
        </p:blipFill>
        <p:spPr>
          <a:xfrm>
            <a:off x="644525" y="1152525"/>
            <a:ext cx="2406650" cy="3740150"/>
          </a:xfrm>
          <a:prstGeom prst="rec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p:grpSpPr>
      <p:sp>
        <p:nvSpPr>
          <p:cNvPr id="1048654" name="Title 3"/>
          <p:cNvSpPr>
            <a:spLocks noGrp="1"/>
          </p:cNvSpPr>
          <p:nvPr>
            <p:ph type="title"/>
          </p:nvPr>
        </p:nvSpPr>
        <p:spPr/>
        <p:txBody>
          <a:bodyPr>
            <a:normAutofit fontScale="96429"/>
          </a:bodyPr>
          <a:p>
            <a:endParaRPr lang="en-US"/>
          </a:p>
        </p:txBody>
      </p:sp>
      <p:sp>
        <p:nvSpPr>
          <p:cNvPr id="1048655" name="Text Placeholder 4"/>
          <p:cNvSpPr>
            <a:spLocks noGrp="1"/>
          </p:cNvSpPr>
          <p:nvPr>
            <p:ph type="body" idx="1"/>
          </p:nvPr>
        </p:nvSpPr>
        <p:spPr/>
        <p:txBody>
          <a:bodyPr/>
          <a:p>
            <a:endParaRPr lang="en-US"/>
          </a:p>
        </p:txBody>
      </p:sp>
      <p:sp>
        <p:nvSpPr>
          <p:cNvPr id="1048656" name="Text Placeholder 6"/>
          <p:cNvSpPr>
            <a:spLocks noGrp="1"/>
          </p:cNvSpPr>
          <p:nvPr>
            <p:ph type="body" idx="2"/>
          </p:nvPr>
        </p:nvSpPr>
        <p:spPr/>
        <p:txBody>
          <a:bodyPr/>
          <a:p>
            <a:r>
              <a:rPr lang="en-US"/>
              <a:t>FACEBOOK ADS MANAGER</a:t>
            </a:r>
            <a:endParaRPr lang="en-US"/>
          </a:p>
          <a:p>
            <a:endParaRPr lang="en-US"/>
          </a:p>
          <a:p>
            <a:r>
              <a:rPr lang="en-US"/>
              <a:t>CREATING WEB TRAFFIC</a:t>
            </a:r>
            <a:endParaRPr lang="en-US"/>
          </a:p>
        </p:txBody>
      </p:sp>
      <p:pic>
        <p:nvPicPr>
          <p:cNvPr id="2097164" name="Picture 5" descr="Screenshot 2023-07-31 121929"/>
          <p:cNvPicPr>
            <a:picLocks noChangeAspect="1"/>
          </p:cNvPicPr>
          <p:nvPr/>
        </p:nvPicPr>
        <p:blipFill>
          <a:blip xmlns:r="http://schemas.openxmlformats.org/officeDocument/2006/relationships" r:embed="rId1"/>
          <a:stretch>
            <a:fillRect/>
          </a:stretch>
        </p:blipFill>
        <p:spPr>
          <a:xfrm>
            <a:off x="612140" y="1017905"/>
            <a:ext cx="2292350" cy="4140200"/>
          </a:xfrm>
          <a:prstGeom prst="rec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87" name="Shape 153"/>
        <p:cNvGrpSpPr/>
        <p:nvPr/>
      </p:nvGrpSpPr>
      <p:grpSpPr>
        <a:xfrm>
          <a:off x="0" y="0"/>
          <a:ext cx="0" cy="0"/>
          <a:chOff x="0" y="0"/>
          <a:chExt cx="0" cy="0"/>
        </a:xfrm>
      </p:grpSpPr>
      <p:sp>
        <p:nvSpPr>
          <p:cNvPr id="1048657" name="Google Shape;154;p29"/>
          <p:cNvSpPr txBox="1"/>
          <p:nvPr/>
        </p:nvSpPr>
        <p:spPr>
          <a:xfrm>
            <a:off x="766950" y="1281450"/>
            <a:ext cx="7610100" cy="11412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dirty="0" sz="2100" lang="en-GB">
                <a:solidFill>
                  <a:srgbClr val="434343"/>
                </a:solidFill>
              </a:rPr>
              <a:t>Email Ad Campaign 1- Lead Generation</a:t>
            </a:r>
            <a:endParaRPr b="1" dirty="0" sz="2100">
              <a:solidFill>
                <a:srgbClr val="434343"/>
              </a:solidFill>
            </a:endParaRPr>
          </a:p>
          <a:p>
            <a:pPr algn="l" indent="0" lvl="0" marL="0" rtl="0">
              <a:spcBef>
                <a:spcPts val="0"/>
              </a:spcBef>
              <a:spcAft>
                <a:spcPts val="0"/>
              </a:spcAft>
              <a:buClr>
                <a:schemeClr val="dk1"/>
              </a:buClr>
              <a:buSzPts val="1100"/>
              <a:buFont typeface="Arial" panose="020B0604020202020204"/>
              <a:buNone/>
            </a:pPr>
            <a:endParaRPr dirty="0" sz="1900">
              <a:solidFill>
                <a:schemeClr val="dk1"/>
              </a:solidFill>
            </a:endParaRPr>
          </a:p>
          <a:p>
            <a:pPr algn="l" indent="0" lvl="0" marL="0" rtl="0">
              <a:spcBef>
                <a:spcPts val="0"/>
              </a:spcBef>
              <a:spcAft>
                <a:spcPts val="0"/>
              </a:spcAft>
              <a:buNone/>
            </a:pPr>
            <a:endParaRPr dirty="0" sz="1900"/>
          </a:p>
        </p:txBody>
      </p:sp>
      <p:pic>
        <p:nvPicPr>
          <p:cNvPr id="2097165" name="Picture 2"/>
          <p:cNvPicPr>
            <a:picLocks noChangeAspect="1"/>
          </p:cNvPicPr>
          <p:nvPr/>
        </p:nvPicPr>
        <p:blipFill>
          <a:blip xmlns:r="http://schemas.openxmlformats.org/officeDocument/2006/relationships" r:embed="rId1"/>
          <a:stretch>
            <a:fillRect/>
          </a:stretch>
        </p:blipFill>
        <p:spPr>
          <a:xfrm>
            <a:off x="265176" y="1938528"/>
            <a:ext cx="8111874" cy="2825496"/>
          </a:xfrm>
          <a:prstGeom prst="rec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60" name="Title 1"/>
          <p:cNvSpPr>
            <a:spLocks noGrp="1"/>
          </p:cNvSpPr>
          <p:nvPr>
            <p:ph type="ctrTitle"/>
          </p:nvPr>
        </p:nvSpPr>
        <p:spPr/>
        <p:txBody>
          <a:bodyPr/>
          <a:p>
            <a:r>
              <a:rPr dirty="0" lang="en-US"/>
              <a:t>THANK YOU</a:t>
            </a:r>
            <a:endParaRPr dirty="0" lang="en-US"/>
          </a:p>
        </p:txBody>
      </p:sp>
      <p:sp>
        <p:nvSpPr>
          <p:cNvPr id="1048661" name="Subtitle 2"/>
          <p:cNvSpPr>
            <a:spLocks noGrp="1"/>
          </p:cNvSpPr>
          <p:nvPr>
            <p:ph type="subTitle" idx="1"/>
          </p:nvPr>
        </p:nvSpPr>
        <p:spPr/>
        <p:txBody>
          <a:bodyPr/>
          <a:p>
            <a:endParaRPr dirty="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590" name="Title 1"/>
          <p:cNvSpPr>
            <a:spLocks noGrp="1"/>
          </p:cNvSpPr>
          <p:nvPr>
            <p:ph type="ctrTitle"/>
          </p:nvPr>
        </p:nvSpPr>
        <p:spPr>
          <a:xfrm>
            <a:off x="210206" y="357351"/>
            <a:ext cx="1765738" cy="472966"/>
          </a:xfrm>
        </p:spPr>
        <p:txBody>
          <a:bodyPr>
            <a:normAutofit/>
          </a:bodyPr>
          <a:p>
            <a:r>
              <a:rPr dirty="0" sz="1400" lang="en-US"/>
              <a:t>BRAND LOGO </a:t>
            </a:r>
            <a:endParaRPr dirty="0" sz="1400" lang="en-US"/>
          </a:p>
        </p:txBody>
      </p:sp>
      <p:sp>
        <p:nvSpPr>
          <p:cNvPr id="1048591" name="Subtitle 2"/>
          <p:cNvSpPr>
            <a:spLocks noGrp="1"/>
          </p:cNvSpPr>
          <p:nvPr>
            <p:ph type="subTitle" idx="1"/>
          </p:nvPr>
        </p:nvSpPr>
        <p:spPr>
          <a:xfrm>
            <a:off x="420414" y="4046482"/>
            <a:ext cx="2753710" cy="515007"/>
          </a:xfrm>
        </p:spPr>
        <p:txBody>
          <a:bodyPr>
            <a:noAutofit/>
          </a:bodyPr>
          <a:p>
            <a:r>
              <a:rPr dirty="0" sz="1400" lang="en-US"/>
              <a:t>BRAND COLOR: DEEP PINK </a:t>
            </a:r>
            <a:endParaRPr dirty="0" sz="1400" lang="en-US"/>
          </a:p>
        </p:txBody>
      </p:sp>
      <p:pic>
        <p:nvPicPr>
          <p:cNvPr id="2097153" name="Picture 2" descr="C:\Users\user\Downloads\WhatsApp Image 2023-07-20 at 4.15.07 PM.jpeg"/>
          <p:cNvPicPr>
            <a:picLocks noChangeAspect="1" noChangeArrowheads="1"/>
          </p:cNvPicPr>
          <p:nvPr/>
        </p:nvPicPr>
        <p:blipFill>
          <a:blip xmlns:r="http://schemas.openxmlformats.org/officeDocument/2006/relationships" r:embed="rId1"/>
          <a:srcRect/>
          <a:stretch>
            <a:fillRect/>
          </a:stretch>
        </p:blipFill>
        <p:spPr bwMode="auto">
          <a:xfrm>
            <a:off x="1744718" y="851339"/>
            <a:ext cx="5938344" cy="3205654"/>
          </a:xfrm>
          <a:prstGeom prst="rect"/>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7" name="Shape 66"/>
        <p:cNvGrpSpPr/>
        <p:nvPr/>
      </p:nvGrpSpPr>
      <p:grpSpPr>
        <a:xfrm>
          <a:off x="0" y="0"/>
          <a:ext cx="0" cy="0"/>
          <a:chOff x="0" y="0"/>
          <a:chExt cx="0" cy="0"/>
        </a:xfrm>
      </p:grpSpPr>
      <p:sp>
        <p:nvSpPr>
          <p:cNvPr id="1048592" name="Google Shape;67;p15"/>
          <p:cNvSpPr txBox="1"/>
          <p:nvPr/>
        </p:nvSpPr>
        <p:spPr>
          <a:xfrm>
            <a:off x="766950" y="520996"/>
            <a:ext cx="7610100" cy="1000731"/>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2400" lang="en-GB" u="sng">
                <a:solidFill>
                  <a:schemeClr val="accent1">
                    <a:lumMod val="50000"/>
                  </a:schemeClr>
                </a:solidFill>
              </a:rPr>
              <a:t>Part 1: Brand study, Competitor Analysis &amp; Buyer’s/Audience’s Persona</a:t>
            </a:r>
            <a:endParaRPr sz="2400" u="sng">
              <a:solidFill>
                <a:schemeClr val="accent1">
                  <a:lumMod val="50000"/>
                </a:schemeClr>
              </a:solidFill>
            </a:endParaRPr>
          </a:p>
        </p:txBody>
      </p:sp>
      <p:sp>
        <p:nvSpPr>
          <p:cNvPr id="1048593" name="Google Shape;68;p15"/>
          <p:cNvSpPr txBox="1"/>
          <p:nvPr/>
        </p:nvSpPr>
        <p:spPr>
          <a:xfrm>
            <a:off x="704875" y="1719708"/>
            <a:ext cx="7380000" cy="2329150"/>
          </a:xfrm>
          <a:prstGeom prst="rect"/>
          <a:noFill/>
          <a:ln>
            <a:noFill/>
          </a:ln>
        </p:spPr>
        <p:txBody>
          <a:bodyPr anchor="t" anchorCtr="0" bIns="91425" lIns="91425" rIns="91425" spcFirstLastPara="1" tIns="91425" wrap="square">
            <a:spAutoFit/>
          </a:bodyPr>
          <a:p>
            <a:pPr algn="l" indent="-317500" lvl="0" marL="457200" rtl="0">
              <a:spcBef>
                <a:spcPts val="0"/>
              </a:spcBef>
              <a:spcAft>
                <a:spcPts val="0"/>
              </a:spcAft>
              <a:buSzPts val="1400"/>
              <a:buChar char="●"/>
            </a:pPr>
            <a:r>
              <a:rPr b="1" dirty="0" sz="1600" lang="en-GB">
                <a:solidFill>
                  <a:schemeClr val="accent4">
                    <a:lumMod val="75000"/>
                  </a:schemeClr>
                </a:solidFill>
              </a:rPr>
              <a:t>Research Brand Identity</a:t>
            </a:r>
            <a:r>
              <a:rPr b="1" dirty="0" lang="en-GB"/>
              <a:t>: </a:t>
            </a:r>
            <a:r>
              <a:rPr dirty="0" lang="en-GB"/>
              <a:t>Study the brand's mission, values, vision, and unique selling propositions (USPs).</a:t>
            </a:r>
            <a:endParaRPr dirty="0"/>
          </a:p>
          <a:p>
            <a:pPr algn="l" indent="0" lvl="0" marL="0" rtl="0">
              <a:spcBef>
                <a:spcPts val="0"/>
              </a:spcBef>
              <a:spcAft>
                <a:spcPts val="0"/>
              </a:spcAft>
              <a:buNone/>
            </a:pPr>
            <a:endParaRPr dirty="0"/>
          </a:p>
          <a:p>
            <a:pPr algn="l" indent="0" lvl="0" marL="0" rtl="0">
              <a:spcBef>
                <a:spcPts val="0"/>
              </a:spcBef>
              <a:spcAft>
                <a:spcPts val="0"/>
              </a:spcAft>
              <a:buNone/>
            </a:pPr>
            <a:r>
              <a:rPr b="1" dirty="0" lang="en-GB" u="sng">
                <a:solidFill>
                  <a:schemeClr val="accent5">
                    <a:lumMod val="75000"/>
                  </a:schemeClr>
                </a:solidFill>
              </a:rPr>
              <a:t>Mission</a:t>
            </a:r>
            <a:r>
              <a:rPr b="1" dirty="0" sz="1200" lang="en-GB" u="sng">
                <a:solidFill>
                  <a:schemeClr val="accent5">
                    <a:lumMod val="75000"/>
                  </a:schemeClr>
                </a:solidFill>
              </a:rPr>
              <a:t>: </a:t>
            </a:r>
            <a:r>
              <a:rPr dirty="0" sz="1200" lang="en-GB"/>
              <a:t>An Ally To The Classic Indian Woman, Lakme Inspires Her To Express The Unique Beauty And Sensuality Within Enabling Her To Realize The Potency Of Her Beauty.</a:t>
            </a:r>
            <a:endParaRPr dirty="0" sz="1200" lang="en-GB"/>
          </a:p>
          <a:p>
            <a:pPr algn="l" indent="0" lvl="0" marL="0" rtl="0">
              <a:spcBef>
                <a:spcPts val="0"/>
              </a:spcBef>
              <a:spcAft>
                <a:spcPts val="0"/>
              </a:spcAft>
              <a:buNone/>
            </a:pPr>
            <a:endParaRPr b="1" dirty="0" sz="1200" lang="en-GB"/>
          </a:p>
          <a:p>
            <a:pPr algn="l" indent="0" lvl="0" marL="0" rtl="0">
              <a:spcBef>
                <a:spcPts val="0"/>
              </a:spcBef>
              <a:spcAft>
                <a:spcPts val="0"/>
              </a:spcAft>
              <a:buNone/>
            </a:pPr>
            <a:r>
              <a:rPr b="1" dirty="0" sz="1200" lang="en-US" u="sng">
                <a:solidFill>
                  <a:schemeClr val="accent6">
                    <a:lumMod val="50000"/>
                  </a:schemeClr>
                </a:solidFill>
              </a:rPr>
              <a:t>Vision: </a:t>
            </a:r>
            <a:r>
              <a:rPr dirty="0" sz="1200" lang="en-US"/>
              <a:t>Lakme products touch the lives of over 2billion people every day whether that’s through feeling great.</a:t>
            </a:r>
            <a:endParaRPr dirty="0" sz="1200"/>
          </a:p>
          <a:p>
            <a:pPr algn="l" indent="0" lvl="0" marL="0" rtl="0">
              <a:spcBef>
                <a:spcPts val="0"/>
              </a:spcBef>
              <a:spcAft>
                <a:spcPts val="0"/>
              </a:spcAft>
              <a:buNone/>
            </a:pPr>
            <a:endParaRPr dirty="0" sz="1200"/>
          </a:p>
          <a:p>
            <a:pPr algn="l" indent="0" lvl="0" marL="0" rtl="0">
              <a:spcBef>
                <a:spcPts val="0"/>
              </a:spcBef>
              <a:spcAft>
                <a:spcPts val="0"/>
              </a:spcAft>
              <a:buNone/>
            </a:pPr>
            <a:r>
              <a:rPr b="1" dirty="0" sz="1200" lang="en-GB" u="sng">
                <a:solidFill>
                  <a:schemeClr val="accent1">
                    <a:lumMod val="75000"/>
                  </a:schemeClr>
                </a:solidFill>
              </a:rPr>
              <a:t>USP</a:t>
            </a:r>
            <a:r>
              <a:rPr dirty="0" sz="1200" lang="en-GB" u="sng">
                <a:solidFill>
                  <a:schemeClr val="accent1">
                    <a:lumMod val="75000"/>
                  </a:schemeClr>
                </a:solidFill>
              </a:rPr>
              <a:t>(Unique selling propositions</a:t>
            </a:r>
            <a:r>
              <a:rPr dirty="0" lang="en-GB" u="sng">
                <a:solidFill>
                  <a:schemeClr val="accent1">
                    <a:lumMod val="75000"/>
                  </a:schemeClr>
                </a:solidFill>
              </a:rPr>
              <a:t>):</a:t>
            </a:r>
            <a:r>
              <a:rPr b="1" dirty="0" lang="en-GB" u="sng">
                <a:solidFill>
                  <a:schemeClr val="accent1">
                    <a:lumMod val="75000"/>
                  </a:schemeClr>
                </a:solidFill>
              </a:rPr>
              <a:t> </a:t>
            </a:r>
            <a:r>
              <a:rPr dirty="0" sz="1200" lang="en-GB">
                <a:latin typeface="+mn-lt"/>
              </a:rPr>
              <a:t>Lakme brings expert products and services that are borne out of true understa...</a:t>
            </a:r>
            <a:endParaRPr dirty="0"/>
          </a:p>
          <a:p>
            <a:pPr algn="l" indent="0" lvl="0" marL="0"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0" name="Shape 72"/>
        <p:cNvGrpSpPr/>
        <p:nvPr/>
      </p:nvGrpSpPr>
      <p:grpSpPr>
        <a:xfrm>
          <a:off x="0" y="0"/>
          <a:ext cx="0" cy="0"/>
          <a:chOff x="0" y="0"/>
          <a:chExt cx="0" cy="0"/>
        </a:xfrm>
      </p:grpSpPr>
      <p:sp>
        <p:nvSpPr>
          <p:cNvPr id="1048596" name="Google Shape;73;p16"/>
          <p:cNvSpPr txBox="1"/>
          <p:nvPr/>
        </p:nvSpPr>
        <p:spPr>
          <a:xfrm>
            <a:off x="766950" y="873463"/>
            <a:ext cx="7610100" cy="518766"/>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1900" lang="en-GB">
                <a:solidFill>
                  <a:schemeClr val="accent5">
                    <a:lumMod val="75000"/>
                  </a:schemeClr>
                </a:solidFill>
              </a:rPr>
              <a:t>Part 1: Brand study, Competitor Analysis &amp; Buyer’s/Audience’s Persona</a:t>
            </a:r>
            <a:endParaRPr sz="1900">
              <a:solidFill>
                <a:schemeClr val="accent5">
                  <a:lumMod val="75000"/>
                </a:schemeClr>
              </a:solidFill>
            </a:endParaRPr>
          </a:p>
        </p:txBody>
      </p:sp>
      <p:sp>
        <p:nvSpPr>
          <p:cNvPr id="1048597" name="Google Shape;74;p16"/>
          <p:cNvSpPr txBox="1"/>
          <p:nvPr/>
        </p:nvSpPr>
        <p:spPr>
          <a:xfrm>
            <a:off x="696150" y="1731850"/>
            <a:ext cx="7610100" cy="28244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p>
          <a:p>
            <a:pPr algn="l" indent="-317500" lvl="0" marL="457200" rtl="0">
              <a:spcBef>
                <a:spcPts val="0"/>
              </a:spcBef>
              <a:spcAft>
                <a:spcPts val="0"/>
              </a:spcAft>
              <a:buSzPts val="1400"/>
              <a:buChar char="●"/>
            </a:pPr>
            <a:r>
              <a:rPr b="1" dirty="0" lang="en-GB" u="sng">
                <a:solidFill>
                  <a:schemeClr val="accent1">
                    <a:lumMod val="75000"/>
                  </a:schemeClr>
                </a:solidFill>
              </a:rPr>
              <a:t>Analyze Brand Messaging</a:t>
            </a:r>
            <a:r>
              <a:rPr b="1" dirty="0" lang="en-GB"/>
              <a:t>:</a:t>
            </a:r>
            <a:r>
              <a:rPr dirty="0" lang="en-GB"/>
              <a:t> Traditional and Beautiful.</a:t>
            </a:r>
            <a:endParaRPr dirty="0" lang="en-GB"/>
          </a:p>
          <a:p>
            <a:pPr algn="l" indent="0" lvl="0" marL="0" rtl="0">
              <a:spcBef>
                <a:spcPts val="0"/>
              </a:spcBef>
              <a:spcAft>
                <a:spcPts val="0"/>
              </a:spcAft>
              <a:buNone/>
            </a:pPr>
          </a:p>
          <a:p>
            <a:pPr algn="l" indent="0" lvl="0" marL="0" rtl="0">
              <a:spcBef>
                <a:spcPts val="0"/>
              </a:spcBef>
              <a:spcAft>
                <a:spcPts val="0"/>
              </a:spcAft>
              <a:buNone/>
            </a:pPr>
          </a:p>
          <a:p>
            <a:pPr algn="l" indent="0" lvl="0" marL="0" rtl="0">
              <a:spcBef>
                <a:spcPts val="0"/>
              </a:spcBef>
              <a:spcAft>
                <a:spcPts val="0"/>
              </a:spcAft>
              <a:buNone/>
            </a:pPr>
          </a:p>
          <a:p>
            <a:pPr algn="l" indent="0" lvl="0" marL="0" rtl="0">
              <a:spcBef>
                <a:spcPts val="0"/>
              </a:spcBef>
              <a:spcAft>
                <a:spcPts val="0"/>
              </a:spcAft>
              <a:buNone/>
            </a:pPr>
          </a:p>
          <a:p>
            <a:pPr algn="l" indent="0" lvl="0" marL="0" rtl="0">
              <a:spcBef>
                <a:spcPts val="0"/>
              </a:spcBef>
              <a:spcAft>
                <a:spcPts val="0"/>
              </a:spcAft>
              <a:buNone/>
            </a:pPr>
          </a:p>
          <a:p>
            <a:pPr algn="l" indent="-317500" lvl="0" marL="457200" rtl="0">
              <a:spcBef>
                <a:spcPts val="0"/>
              </a:spcBef>
              <a:spcAft>
                <a:spcPts val="0"/>
              </a:spcAft>
              <a:buSzPts val="1400"/>
              <a:buChar char="●"/>
            </a:pPr>
            <a:r>
              <a:rPr b="1" dirty="0" lang="en-GB" u="sng">
                <a:solidFill>
                  <a:schemeClr val="accent4">
                    <a:lumMod val="75000"/>
                  </a:schemeClr>
                </a:solidFill>
              </a:rPr>
              <a:t>Examine the brand's tagline</a:t>
            </a:r>
            <a:r>
              <a:rPr b="1" dirty="0" lang="en-GB"/>
              <a:t>: </a:t>
            </a:r>
            <a:r>
              <a:rPr dirty="0" sz="1200" lang="en-GB"/>
              <a:t>Lakme Reinvent; Beauty Sutra; Inspired haircare.</a:t>
            </a:r>
            <a:endParaRPr sz="1200"/>
          </a:p>
          <a:p>
            <a:pPr algn="l" indent="0" lvl="0" marL="0" rtl="0">
              <a:spcBef>
                <a:spcPts val="0"/>
              </a:spcBef>
              <a:spcAft>
                <a:spcPts val="0"/>
              </a:spcAft>
              <a:buNone/>
            </a:pPr>
            <a:endParaRPr b="1"/>
          </a:p>
          <a:p>
            <a:pPr algn="l" indent="0" lvl="0" marL="0" rtl="0">
              <a:spcBef>
                <a:spcPts val="0"/>
              </a:spcBef>
              <a:spcAft>
                <a:spcPts val="0"/>
              </a:spcAft>
              <a:buNone/>
            </a:pPr>
            <a:endParaRPr b="1"/>
          </a:p>
          <a:p>
            <a:pPr algn="l" indent="0" lvl="0" marL="0" rtl="0">
              <a:spcBef>
                <a:spcPts val="0"/>
              </a:spcBef>
              <a:spcAft>
                <a:spcPts val="0"/>
              </a:spcAft>
              <a:buNone/>
            </a:pPr>
            <a:endParaRPr b="1"/>
          </a:p>
          <a:p>
            <a:pPr algn="l" indent="0" lvl="0" marL="0" rtl="0">
              <a:spcBef>
                <a:spcPts val="0"/>
              </a:spcBef>
              <a:spcAft>
                <a:spcPts val="0"/>
              </a:spcAft>
              <a:buNone/>
            </a:pPr>
            <a:endParaRPr b="1"/>
          </a:p>
          <a:p>
            <a:pPr algn="l" indent="0" lvl="0" marL="0" rtl="0">
              <a:spcBef>
                <a:spcPts val="0"/>
              </a:spcBef>
              <a:spcAft>
                <a:spcPts val="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78"/>
        <p:cNvGrpSpPr/>
        <p:nvPr/>
      </p:nvGrpSpPr>
      <p:grpSpPr>
        <a:xfrm>
          <a:off x="0" y="0"/>
          <a:ext cx="0" cy="0"/>
          <a:chOff x="0" y="0"/>
          <a:chExt cx="0" cy="0"/>
        </a:xfrm>
      </p:grpSpPr>
      <p:sp>
        <p:nvSpPr>
          <p:cNvPr id="1048600" name="Google Shape;79;p17"/>
          <p:cNvSpPr txBox="1"/>
          <p:nvPr/>
        </p:nvSpPr>
        <p:spPr>
          <a:xfrm>
            <a:off x="1298578" y="427991"/>
            <a:ext cx="7610100" cy="518766"/>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1900" lang="en-GB">
                <a:solidFill>
                  <a:schemeClr val="accent1">
                    <a:lumMod val="75000"/>
                  </a:schemeClr>
                </a:solidFill>
              </a:rPr>
              <a:t>Part 1: Brand study, Competitor Analysis &amp; Buyer’s/Audience’s Persona</a:t>
            </a:r>
            <a:endParaRPr sz="1900">
              <a:solidFill>
                <a:schemeClr val="accent1">
                  <a:lumMod val="75000"/>
                </a:schemeClr>
              </a:solidFill>
            </a:endParaRPr>
          </a:p>
        </p:txBody>
      </p:sp>
      <p:sp>
        <p:nvSpPr>
          <p:cNvPr id="1048601" name="Google Shape;80;p17"/>
          <p:cNvSpPr txBox="1"/>
          <p:nvPr/>
        </p:nvSpPr>
        <p:spPr>
          <a:xfrm>
            <a:off x="1004557" y="-201560"/>
            <a:ext cx="8134409" cy="84124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algn="l" indent="-317500" lvl="0" marL="457200" rtl="0">
              <a:spcBef>
                <a:spcPts val="0"/>
              </a:spcBef>
              <a:spcAft>
                <a:spcPts val="0"/>
              </a:spcAft>
              <a:buSzPts val="1400"/>
              <a:buChar char="●"/>
            </a:pPr>
            <a:endParaRPr b="1" dirty="0" sz="1600" lang="en-GB" u="sng" smtClean="0">
              <a:solidFill>
                <a:schemeClr val="accent2">
                  <a:lumMod val="75000"/>
                  <a:lumOff val="25000"/>
                </a:schemeClr>
              </a:solidFill>
            </a:endParaRPr>
          </a:p>
          <a:p>
            <a:pPr algn="l" indent="-317500" lvl="0" marL="457200" rtl="0">
              <a:spcBef>
                <a:spcPts val="0"/>
              </a:spcBef>
              <a:spcAft>
                <a:spcPts val="0"/>
              </a:spcAft>
              <a:buSzPts val="1400"/>
              <a:buChar char="●"/>
            </a:pPr>
            <a:endParaRPr b="1" dirty="0" sz="1600" lang="en-GB" u="sng">
              <a:solidFill>
                <a:schemeClr val="accent2">
                  <a:lumMod val="75000"/>
                  <a:lumOff val="25000"/>
                </a:schemeClr>
              </a:solidFill>
            </a:endParaRPr>
          </a:p>
          <a:p>
            <a:pPr algn="l" indent="-317500" lvl="0" marL="457200" rtl="0">
              <a:spcBef>
                <a:spcPts val="0"/>
              </a:spcBef>
              <a:spcAft>
                <a:spcPts val="0"/>
              </a:spcAft>
              <a:buSzPts val="1400"/>
              <a:buChar char="●"/>
            </a:pPr>
            <a:endParaRPr b="1" dirty="0" sz="1600" lang="en-GB" u="sng" smtClean="0">
              <a:solidFill>
                <a:schemeClr val="accent2">
                  <a:lumMod val="75000"/>
                  <a:lumOff val="25000"/>
                </a:schemeClr>
              </a:solidFill>
            </a:endParaRPr>
          </a:p>
          <a:p>
            <a:pPr algn="l" indent="-317500" lvl="0" marL="457200" rtl="0">
              <a:spcBef>
                <a:spcPts val="0"/>
              </a:spcBef>
              <a:spcAft>
                <a:spcPts val="0"/>
              </a:spcAft>
              <a:buSzPts val="1400"/>
              <a:buChar char="●"/>
            </a:pPr>
            <a:endParaRPr b="1" dirty="0" sz="1600" lang="en-GB" u="sng" smtClean="0">
              <a:solidFill>
                <a:schemeClr val="accent2">
                  <a:lumMod val="75000"/>
                  <a:lumOff val="25000"/>
                </a:schemeClr>
              </a:solidFill>
            </a:endParaRPr>
          </a:p>
          <a:p>
            <a:pPr algn="l" indent="-317500" lvl="0" marL="457200" rtl="0">
              <a:spcBef>
                <a:spcPts val="0"/>
              </a:spcBef>
              <a:spcAft>
                <a:spcPts val="0"/>
              </a:spcAft>
              <a:buSzPts val="1400"/>
              <a:buChar char="●"/>
            </a:pPr>
            <a:endParaRPr b="1" dirty="0" sz="1600" lang="en-GB" u="sng">
              <a:solidFill>
                <a:schemeClr val="accent2">
                  <a:lumMod val="75000"/>
                  <a:lumOff val="25000"/>
                </a:schemeClr>
              </a:solidFill>
            </a:endParaRPr>
          </a:p>
          <a:p>
            <a:pPr algn="l" indent="-317500" lvl="0" marL="457200" rtl="0">
              <a:spcBef>
                <a:spcPts val="0"/>
              </a:spcBef>
              <a:spcAft>
                <a:spcPts val="0"/>
              </a:spcAft>
              <a:buSzPts val="1400"/>
              <a:buChar char="●"/>
            </a:pPr>
            <a:r>
              <a:rPr b="1" dirty="0" sz="1600" lang="en-GB" u="sng" smtClean="0">
                <a:solidFill>
                  <a:schemeClr val="accent2">
                    <a:lumMod val="75000"/>
                    <a:lumOff val="25000"/>
                  </a:schemeClr>
                </a:solidFill>
              </a:rPr>
              <a:t>Competitor </a:t>
            </a:r>
            <a:r>
              <a:rPr b="1" dirty="0" sz="1600" lang="en-GB" u="sng">
                <a:solidFill>
                  <a:schemeClr val="accent2">
                    <a:lumMod val="75000"/>
                    <a:lumOff val="25000"/>
                  </a:schemeClr>
                </a:solidFill>
              </a:rPr>
              <a:t>Analysis</a:t>
            </a:r>
            <a:r>
              <a:rPr b="1" dirty="0" lang="en-GB"/>
              <a:t>:</a:t>
            </a:r>
            <a:r>
              <a:rPr dirty="0" lang="en-GB"/>
              <a:t> Select three competitors operating in the same industry or niche as the chosen brand, examine their USPs and online communication.</a:t>
            </a:r>
            <a:endParaRPr dirty="0"/>
          </a:p>
          <a:p>
            <a:pPr algn="l" indent="0" lvl="0" marL="0" rtl="0">
              <a:spcBef>
                <a:spcPts val="0"/>
              </a:spcBef>
              <a:spcAft>
                <a:spcPts val="0"/>
              </a:spcAft>
              <a:buNone/>
            </a:pPr>
            <a:endParaRPr b="1" dirty="0"/>
          </a:p>
          <a:p>
            <a:pPr algn="l" indent="0" lvl="0" marL="0" rtl="0">
              <a:spcBef>
                <a:spcPts val="0"/>
              </a:spcBef>
              <a:spcAft>
                <a:spcPts val="0"/>
              </a:spcAft>
              <a:buNone/>
            </a:pPr>
            <a:r>
              <a:rPr b="1" dirty="0" lang="en-GB" u="sng" smtClean="0">
                <a:solidFill>
                  <a:schemeClr val="accent4">
                    <a:lumMod val="75000"/>
                  </a:schemeClr>
                </a:solidFill>
              </a:rPr>
              <a:t>  </a:t>
            </a:r>
            <a:endParaRPr b="1" dirty="0" lang="en-GB" u="sng" smtClean="0">
              <a:solidFill>
                <a:schemeClr val="accent4">
                  <a:lumMod val="75000"/>
                </a:schemeClr>
              </a:solidFill>
            </a:endParaRPr>
          </a:p>
          <a:p>
            <a:pPr algn="l" indent="0" lvl="0" marL="0" rtl="0">
              <a:spcBef>
                <a:spcPts val="0"/>
              </a:spcBef>
              <a:spcAft>
                <a:spcPts val="0"/>
              </a:spcAft>
              <a:buNone/>
            </a:pPr>
            <a:endParaRPr b="1" dirty="0" lang="en-GB" u="sng">
              <a:solidFill>
                <a:schemeClr val="accent4">
                  <a:lumMod val="75000"/>
                </a:schemeClr>
              </a:solidFill>
            </a:endParaRPr>
          </a:p>
          <a:p>
            <a:pPr algn="l" indent="0" lvl="0" marL="0" rtl="0">
              <a:spcBef>
                <a:spcPts val="0"/>
              </a:spcBef>
              <a:spcAft>
                <a:spcPts val="0"/>
              </a:spcAft>
              <a:buNone/>
            </a:pPr>
            <a:endParaRPr b="1" dirty="0" lang="en-GB" u="sng" smtClean="0">
              <a:solidFill>
                <a:schemeClr val="accent4">
                  <a:lumMod val="75000"/>
                </a:schemeClr>
              </a:solidFill>
            </a:endParaRPr>
          </a:p>
          <a:p>
            <a:pPr algn="l" indent="0" lvl="0" marL="0" rtl="0">
              <a:spcBef>
                <a:spcPts val="0"/>
              </a:spcBef>
              <a:spcAft>
                <a:spcPts val="0"/>
              </a:spcAft>
              <a:buNone/>
            </a:pPr>
            <a:endParaRPr b="1" dirty="0" lang="en-GB" u="sng">
              <a:solidFill>
                <a:schemeClr val="accent4">
                  <a:lumMod val="75000"/>
                </a:schemeClr>
              </a:solidFill>
            </a:endParaRPr>
          </a:p>
          <a:p>
            <a:pPr algn="l" indent="0" lvl="0" marL="0" rtl="0">
              <a:spcBef>
                <a:spcPts val="0"/>
              </a:spcBef>
              <a:spcAft>
                <a:spcPts val="0"/>
              </a:spcAft>
              <a:buNone/>
            </a:pPr>
            <a:endParaRPr b="1" dirty="0" lang="en-GB" u="sng" smtClean="0">
              <a:solidFill>
                <a:schemeClr val="accent4">
                  <a:lumMod val="75000"/>
                </a:schemeClr>
              </a:solidFill>
            </a:endParaRPr>
          </a:p>
          <a:p>
            <a:pPr algn="l" indent="0" lvl="0" marL="0" rtl="0">
              <a:spcBef>
                <a:spcPts val="0"/>
              </a:spcBef>
              <a:spcAft>
                <a:spcPts val="0"/>
              </a:spcAft>
              <a:buNone/>
            </a:pPr>
            <a:endParaRPr b="1" dirty="0" lang="en-GB" u="sng" smtClean="0">
              <a:solidFill>
                <a:schemeClr val="accent4">
                  <a:lumMod val="75000"/>
                </a:schemeClr>
              </a:solidFill>
            </a:endParaRPr>
          </a:p>
          <a:p>
            <a:pPr algn="l" indent="0" lvl="0" marL="0" rtl="0">
              <a:spcBef>
                <a:spcPts val="0"/>
              </a:spcBef>
              <a:spcAft>
                <a:spcPts val="0"/>
              </a:spcAft>
              <a:buNone/>
            </a:pPr>
            <a:endParaRPr b="1" dirty="0" lang="en-GB" u="sng">
              <a:solidFill>
                <a:schemeClr val="accent4">
                  <a:lumMod val="75000"/>
                </a:schemeClr>
              </a:solidFill>
            </a:endParaRPr>
          </a:p>
          <a:p>
            <a:pPr algn="l" indent="0" lvl="0" marL="0" rtl="0">
              <a:spcBef>
                <a:spcPts val="0"/>
              </a:spcBef>
              <a:spcAft>
                <a:spcPts val="0"/>
              </a:spcAft>
              <a:buNone/>
            </a:pPr>
            <a:r>
              <a:rPr b="1" dirty="0" lang="en-GB" u="sng" smtClean="0">
                <a:solidFill>
                  <a:schemeClr val="accent4">
                    <a:lumMod val="75000"/>
                  </a:schemeClr>
                </a:solidFill>
              </a:rPr>
              <a:t>Competitor </a:t>
            </a:r>
            <a:r>
              <a:rPr b="1" dirty="0" sz="1200" lang="en-GB" u="sng" smtClean="0">
                <a:solidFill>
                  <a:schemeClr val="accent4">
                    <a:lumMod val="75000"/>
                  </a:schemeClr>
                </a:solidFill>
              </a:rPr>
              <a:t>1</a:t>
            </a:r>
            <a:r>
              <a:rPr dirty="0" sz="1200" lang="en-GB" smtClean="0"/>
              <a:t>:L’Oreal is a French personal care company headquartered in clichy, Hauts-de-Seine, with a         registered office in paris.</a:t>
            </a:r>
            <a:endParaRPr dirty="0" sz="1200" lang="en-GB" smtClean="0"/>
          </a:p>
          <a:p>
            <a:pPr algn="l" indent="0" lvl="0" marL="0" rtl="0">
              <a:spcBef>
                <a:spcPts val="0"/>
              </a:spcBef>
              <a:spcAft>
                <a:spcPts val="0"/>
              </a:spcAft>
              <a:buNone/>
            </a:pPr>
            <a:endParaRPr dirty="0" sz="1200" lang="en-GB" smtClean="0"/>
          </a:p>
          <a:p>
            <a:pPr algn="l" indent="0" lvl="0" marL="0" rtl="0">
              <a:spcBef>
                <a:spcPts val="0"/>
              </a:spcBef>
              <a:spcAft>
                <a:spcPts val="0"/>
              </a:spcAft>
              <a:buNone/>
            </a:pPr>
            <a:r>
              <a:rPr dirty="0" sz="1200" lang="en-GB"/>
              <a:t> </a:t>
            </a:r>
            <a:r>
              <a:rPr dirty="0" sz="1200" lang="en-GB" smtClean="0"/>
              <a:t>   </a:t>
            </a:r>
            <a:r>
              <a:rPr dirty="0" sz="1200" lang="en-GB" smtClean="0"/>
              <a:t> L’Oreal </a:t>
            </a:r>
            <a:r>
              <a:rPr dirty="0" sz="1200" lang="en-GB"/>
              <a:t>(brand value up 10% to US$11.2 billion) remains the world’s most valuable cosmetics brand.</a:t>
            </a:r>
            <a:endParaRPr dirty="0" sz="1200" lang="en-GB"/>
          </a:p>
          <a:p>
            <a:pPr algn="l" indent="0" lvl="0" marL="0" rtl="0">
              <a:spcBef>
                <a:spcPts val="0"/>
              </a:spcBef>
              <a:spcAft>
                <a:spcPts val="0"/>
              </a:spcAft>
              <a:buNone/>
            </a:pPr>
            <a:r>
              <a:rPr dirty="0" sz="1200" lang="en-GB"/>
              <a:t>   https://www.lorealparis.co.in/</a:t>
            </a:r>
            <a:endParaRPr dirty="0" sz="1200"/>
          </a:p>
          <a:p>
            <a:pPr algn="l" indent="0" lvl="0" marL="0" rtl="0">
              <a:spcBef>
                <a:spcPts val="0"/>
              </a:spcBef>
              <a:spcAft>
                <a:spcPts val="0"/>
              </a:spcAft>
              <a:buNone/>
            </a:pPr>
            <a:endParaRPr b="1" dirty="0"/>
          </a:p>
          <a:p>
            <a:pPr algn="l" indent="0" lvl="0" marL="0" rtl="0">
              <a:spcBef>
                <a:spcPts val="0"/>
              </a:spcBef>
              <a:spcAft>
                <a:spcPts val="0"/>
              </a:spcAft>
              <a:buNone/>
            </a:pPr>
            <a:endParaRPr b="1" dirty="0" lang="en-GB" u="sng" smtClean="0">
              <a:solidFill>
                <a:schemeClr val="accent1">
                  <a:lumMod val="75000"/>
                </a:schemeClr>
              </a:solidFill>
            </a:endParaRPr>
          </a:p>
          <a:p>
            <a:pPr algn="l" indent="0" lvl="0" marL="0" rtl="0">
              <a:spcBef>
                <a:spcPts val="0"/>
              </a:spcBef>
              <a:spcAft>
                <a:spcPts val="0"/>
              </a:spcAft>
              <a:buNone/>
            </a:pPr>
            <a:endParaRPr b="1" dirty="0" lang="en-GB" u="sng">
              <a:solidFill>
                <a:schemeClr val="accent1">
                  <a:lumMod val="75000"/>
                </a:schemeClr>
              </a:solidFill>
            </a:endParaRPr>
          </a:p>
          <a:p>
            <a:pPr algn="l" indent="0" lvl="0" marL="0" rtl="0">
              <a:spcBef>
                <a:spcPts val="0"/>
              </a:spcBef>
              <a:spcAft>
                <a:spcPts val="0"/>
              </a:spcAft>
              <a:buNone/>
            </a:pPr>
            <a:endParaRPr b="1" dirty="0" lang="en-GB" u="sng" smtClean="0">
              <a:solidFill>
                <a:schemeClr val="accent1">
                  <a:lumMod val="75000"/>
                </a:schemeClr>
              </a:solidFill>
            </a:endParaRPr>
          </a:p>
          <a:p>
            <a:pPr algn="l" indent="0" lvl="0" marL="0" rtl="0">
              <a:spcBef>
                <a:spcPts val="0"/>
              </a:spcBef>
              <a:spcAft>
                <a:spcPts val="0"/>
              </a:spcAft>
              <a:buNone/>
            </a:pPr>
            <a:endParaRPr b="1" dirty="0" lang="en-GB" u="sng">
              <a:solidFill>
                <a:schemeClr val="accent1">
                  <a:lumMod val="75000"/>
                </a:schemeClr>
              </a:solidFill>
            </a:endParaRPr>
          </a:p>
          <a:p>
            <a:pPr algn="l" indent="0" lvl="0" marL="0" rtl="0">
              <a:spcBef>
                <a:spcPts val="0"/>
              </a:spcBef>
              <a:spcAft>
                <a:spcPts val="0"/>
              </a:spcAft>
              <a:buNone/>
            </a:pPr>
            <a:endParaRPr b="1" dirty="0" lang="en-GB" u="sng" smtClean="0">
              <a:solidFill>
                <a:schemeClr val="accent1">
                  <a:lumMod val="75000"/>
                </a:schemeClr>
              </a:solidFill>
            </a:endParaRPr>
          </a:p>
          <a:p>
            <a:pPr algn="l" indent="0" lvl="0" marL="0" rtl="0">
              <a:spcBef>
                <a:spcPts val="0"/>
              </a:spcBef>
              <a:spcAft>
                <a:spcPts val="0"/>
              </a:spcAft>
              <a:buNone/>
            </a:pPr>
            <a:endParaRPr b="1" dirty="0" lang="en-GB" u="sng" smtClean="0">
              <a:solidFill>
                <a:schemeClr val="accent1">
                  <a:lumMod val="75000"/>
                </a:schemeClr>
              </a:solidFill>
            </a:endParaRPr>
          </a:p>
          <a:p>
            <a:pPr algn="l" indent="0" lvl="0" marL="0" rtl="0">
              <a:spcBef>
                <a:spcPts val="0"/>
              </a:spcBef>
              <a:spcAft>
                <a:spcPts val="0"/>
              </a:spcAft>
              <a:buNone/>
            </a:pPr>
            <a:endParaRPr b="1" dirty="0" lang="en-GB" u="sng">
              <a:solidFill>
                <a:schemeClr val="accent1">
                  <a:lumMod val="75000"/>
                </a:schemeClr>
              </a:solidFill>
            </a:endParaRPr>
          </a:p>
          <a:p>
            <a:pPr algn="l" indent="0" lvl="0" marL="0" rtl="0">
              <a:spcBef>
                <a:spcPts val="0"/>
              </a:spcBef>
              <a:spcAft>
                <a:spcPts val="0"/>
              </a:spcAft>
              <a:buNone/>
            </a:pPr>
            <a:endParaRPr b="1" dirty="0" lang="en-GB" u="sng" smtClean="0">
              <a:solidFill>
                <a:schemeClr val="accent1">
                  <a:lumMod val="75000"/>
                </a:schemeClr>
              </a:solidFill>
            </a:endParaRPr>
          </a:p>
          <a:p>
            <a:pPr algn="l" indent="0" lvl="0" marL="0" rtl="0">
              <a:spcBef>
                <a:spcPts val="0"/>
              </a:spcBef>
              <a:spcAft>
                <a:spcPts val="0"/>
              </a:spcAft>
              <a:buNone/>
            </a:pPr>
            <a:endParaRPr b="1" dirty="0" lang="en-GB" u="sng">
              <a:solidFill>
                <a:schemeClr val="accent1">
                  <a:lumMod val="75000"/>
                </a:schemeClr>
              </a:solidFill>
            </a:endParaRPr>
          </a:p>
          <a:p>
            <a:pPr algn="l" indent="0" lvl="0" marL="0" rtl="0">
              <a:spcBef>
                <a:spcPts val="0"/>
              </a:spcBef>
              <a:spcAft>
                <a:spcPts val="0"/>
              </a:spcAft>
              <a:buNone/>
            </a:pPr>
            <a:endParaRPr b="1" dirty="0" lang="en-GB" u="sng" smtClean="0">
              <a:solidFill>
                <a:schemeClr val="accent1">
                  <a:lumMod val="75000"/>
                </a:schemeClr>
              </a:solidFill>
            </a:endParaRPr>
          </a:p>
          <a:p>
            <a:pPr algn="l" indent="0" lvl="0" marL="0" rtl="0">
              <a:spcBef>
                <a:spcPts val="0"/>
              </a:spcBef>
              <a:spcAft>
                <a:spcPts val="0"/>
              </a:spcAft>
              <a:buNone/>
            </a:pPr>
            <a:endParaRPr b="1" dirty="0" lang="en-GB" u="sng">
              <a:solidFill>
                <a:schemeClr val="accent1">
                  <a:lumMod val="75000"/>
                </a:schemeClr>
              </a:solidFill>
            </a:endParaRPr>
          </a:p>
          <a:p>
            <a:pPr algn="l" indent="0" lvl="0" marL="0" rtl="0">
              <a:spcBef>
                <a:spcPts val="0"/>
              </a:spcBef>
              <a:spcAft>
                <a:spcPts val="0"/>
              </a:spcAft>
              <a:buNone/>
            </a:pPr>
            <a:endParaRPr b="1" dirty="0" lang="en-GB" u="sng" smtClean="0">
              <a:solidFill>
                <a:schemeClr val="accent1">
                  <a:lumMod val="75000"/>
                </a:schemeClr>
              </a:solidFill>
            </a:endParaRPr>
          </a:p>
          <a:p>
            <a:pPr algn="l" indent="0" lvl="0" marL="0" rtl="0">
              <a:spcBef>
                <a:spcPts val="0"/>
              </a:spcBef>
              <a:spcAft>
                <a:spcPts val="0"/>
              </a:spcAft>
              <a:buNone/>
            </a:pPr>
            <a:endParaRPr b="1" dirty="0" lang="en-GB" u="sng">
              <a:solidFill>
                <a:schemeClr val="accent1">
                  <a:lumMod val="75000"/>
                </a:schemeClr>
              </a:solidFill>
            </a:endParaRPr>
          </a:p>
          <a:p>
            <a:pPr algn="l" indent="0" lvl="0" marL="0" rtl="0">
              <a:spcBef>
                <a:spcPts val="0"/>
              </a:spcBef>
              <a:spcAft>
                <a:spcPts val="0"/>
              </a:spcAft>
              <a:buNone/>
            </a:pPr>
            <a:endParaRPr b="1" dirty="0" lang="en-GB" u="sng" smtClean="0">
              <a:solidFill>
                <a:schemeClr val="accent1">
                  <a:lumMod val="75000"/>
                </a:schemeClr>
              </a:solidFill>
            </a:endParaRPr>
          </a:p>
          <a:p>
            <a:pPr algn="l" indent="0" lvl="0" marL="0" rtl="0">
              <a:spcBef>
                <a:spcPts val="0"/>
              </a:spcBef>
              <a:spcAft>
                <a:spcPts val="0"/>
              </a:spcAft>
              <a:buNone/>
            </a:pPr>
            <a:endParaRPr b="1" dirty="0" lang="en-GB" u="sng">
              <a:solidFill>
                <a:schemeClr val="accent1">
                  <a:lumMod val="75000"/>
                </a:schemeClr>
              </a:solidFill>
            </a:endParaRPr>
          </a:p>
          <a:p>
            <a:pPr algn="l" indent="0" lvl="0" marL="0" rtl="0">
              <a:spcBef>
                <a:spcPts val="0"/>
              </a:spcBef>
              <a:spcAft>
                <a:spcPts val="0"/>
              </a:spcAft>
              <a:buNone/>
            </a:pPr>
            <a:endParaRPr b="1" dirty="0" lang="en-GB" u="sng" smtClean="0">
              <a:solidFill>
                <a:schemeClr val="accent1">
                  <a:lumMod val="75000"/>
                </a:schemeClr>
              </a:solidFill>
            </a:endParaRPr>
          </a:p>
          <a:p>
            <a:pPr algn="l" indent="0" lvl="0" marL="0" rtl="0">
              <a:spcBef>
                <a:spcPts val="0"/>
              </a:spcBef>
              <a:spcAft>
                <a:spcPts val="0"/>
              </a:spcAft>
              <a:buNone/>
            </a:pPr>
            <a:r>
              <a:rPr dirty="0" sz="1200" lang="en-GB" smtClean="0"/>
              <a:t>/</a:t>
            </a:r>
            <a:endParaRPr dirty="0" sz="1200"/>
          </a:p>
          <a:p>
            <a:pPr algn="l" indent="0" lvl="0" marL="0" rtl="0">
              <a:spcBef>
                <a:spcPts val="0"/>
              </a:spcBef>
              <a:spcAft>
                <a:spcPts val="0"/>
              </a:spcAft>
              <a:buNone/>
            </a:pPr>
            <a:endParaRPr b="1" dirty="0"/>
          </a:p>
        </p:txBody>
      </p:sp>
      <p:pic>
        <p:nvPicPr>
          <p:cNvPr id="2097154" name="Picture 2" descr="C:\Users\DELL\Downloads\WhatsApp Image 2023-07-30 at 6.33.08 PM.jpeg"/>
          <p:cNvPicPr>
            <a:picLocks noChangeAspect="1" noChangeArrowheads="1"/>
          </p:cNvPicPr>
          <p:nvPr/>
        </p:nvPicPr>
        <p:blipFill>
          <a:blip xmlns:r="http://schemas.openxmlformats.org/officeDocument/2006/relationships" r:embed="rId1"/>
          <a:srcRect/>
          <a:stretch>
            <a:fillRect/>
          </a:stretch>
        </p:blipFill>
        <p:spPr bwMode="auto">
          <a:xfrm>
            <a:off x="1993259" y="2122194"/>
            <a:ext cx="5058803" cy="968440"/>
          </a:xfrm>
          <a:prstGeom prst="rect"/>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04" name="Title 1"/>
          <p:cNvSpPr>
            <a:spLocks noGrp="1"/>
          </p:cNvSpPr>
          <p:nvPr>
            <p:ph type="title"/>
          </p:nvPr>
        </p:nvSpPr>
        <p:spPr>
          <a:xfrm>
            <a:off x="105255" y="434176"/>
            <a:ext cx="8861128" cy="4479902"/>
          </a:xfrm>
        </p:spPr>
        <p:txBody>
          <a:bodyPr>
            <a:normAutofit/>
          </a:bodyPr>
          <a:p>
            <a:pPr lvl="0"/>
            <a:br>
              <a:rPr b="1" dirty="0" sz="1400" lang="en-GB" u="sng" smtClean="0">
                <a:solidFill>
                  <a:schemeClr val="accent1">
                    <a:lumMod val="75000"/>
                  </a:schemeClr>
                </a:solidFill>
              </a:rPr>
            </a:br>
            <a:br>
              <a:rPr b="1" dirty="0" sz="1400" lang="en-GB" u="sng">
                <a:solidFill>
                  <a:schemeClr val="accent1">
                    <a:lumMod val="75000"/>
                  </a:schemeClr>
                </a:solidFill>
              </a:rPr>
            </a:br>
            <a:br>
              <a:rPr b="1" dirty="0" sz="1400" lang="en-GB" u="sng" smtClean="0">
                <a:solidFill>
                  <a:schemeClr val="accent1">
                    <a:lumMod val="75000"/>
                  </a:schemeClr>
                </a:solidFill>
              </a:rPr>
            </a:br>
            <a:br>
              <a:rPr b="1" dirty="0" sz="1400" lang="en-GB" u="sng">
                <a:solidFill>
                  <a:schemeClr val="accent1">
                    <a:lumMod val="75000"/>
                  </a:schemeClr>
                </a:solidFill>
              </a:rPr>
            </a:br>
            <a:br>
              <a:rPr b="1" dirty="0" sz="1400" lang="en-GB" u="sng" smtClean="0">
                <a:solidFill>
                  <a:schemeClr val="accent1">
                    <a:lumMod val="75000"/>
                  </a:schemeClr>
                </a:solidFill>
              </a:rPr>
            </a:br>
            <a:br>
              <a:rPr b="1" dirty="0" sz="1400" lang="en-GB" u="sng">
                <a:solidFill>
                  <a:schemeClr val="accent1">
                    <a:lumMod val="75000"/>
                  </a:schemeClr>
                </a:solidFill>
              </a:rPr>
            </a:br>
            <a:br>
              <a:rPr b="1" dirty="0" sz="1400" lang="en-GB" u="sng" smtClean="0">
                <a:solidFill>
                  <a:schemeClr val="accent1">
                    <a:lumMod val="75000"/>
                  </a:schemeClr>
                </a:solidFill>
              </a:rPr>
            </a:br>
            <a:br>
              <a:rPr b="1" dirty="0" sz="1400" lang="en-GB" u="sng">
                <a:solidFill>
                  <a:schemeClr val="accent1">
                    <a:lumMod val="75000"/>
                  </a:schemeClr>
                </a:solidFill>
              </a:rPr>
            </a:br>
            <a:r>
              <a:rPr b="1" dirty="0" sz="1400" lang="en-GB" u="sng" smtClean="0">
                <a:solidFill>
                  <a:schemeClr val="accent1">
                    <a:lumMod val="75000"/>
                  </a:schemeClr>
                </a:solidFill>
              </a:rPr>
              <a:t> </a:t>
            </a:r>
            <a:br>
              <a:rPr b="1" dirty="0" sz="1400" lang="en-GB" u="sng" smtClean="0">
                <a:solidFill>
                  <a:schemeClr val="accent1">
                    <a:lumMod val="75000"/>
                  </a:schemeClr>
                </a:solidFill>
              </a:rPr>
            </a:br>
            <a:br>
              <a:rPr b="1" dirty="0" sz="1400" lang="en-GB" u="sng">
                <a:solidFill>
                  <a:schemeClr val="accent1">
                    <a:lumMod val="75000"/>
                  </a:schemeClr>
                </a:solidFill>
              </a:rPr>
            </a:br>
            <a:br>
              <a:rPr b="1" dirty="0" sz="1400" lang="en-GB" u="sng" smtClean="0">
                <a:solidFill>
                  <a:schemeClr val="accent1">
                    <a:lumMod val="75000"/>
                  </a:schemeClr>
                </a:solidFill>
              </a:rPr>
            </a:br>
            <a:r>
              <a:rPr b="1" dirty="0" sz="1400" lang="en-GB" u="sng" smtClean="0">
                <a:solidFill>
                  <a:schemeClr val="accent1">
                    <a:lumMod val="75000"/>
                  </a:schemeClr>
                </a:solidFill>
              </a:rPr>
              <a:t>Competitor </a:t>
            </a:r>
            <a:r>
              <a:rPr b="1" dirty="0" sz="1400" lang="en-GB" u="sng">
                <a:solidFill>
                  <a:schemeClr val="accent1">
                    <a:lumMod val="75000"/>
                  </a:schemeClr>
                </a:solidFill>
              </a:rPr>
              <a:t>2</a:t>
            </a:r>
            <a:r>
              <a:rPr b="1" dirty="0" sz="1400" lang="en-GB"/>
              <a:t>:</a:t>
            </a:r>
            <a:r>
              <a:rPr dirty="0" sz="1400" lang="en-GB"/>
              <a:t> </a:t>
            </a:r>
            <a:r>
              <a:rPr dirty="0" sz="1400" lang="en-GB" smtClean="0"/>
              <a:t>MCA cosmetics is named one of the top three global makeup brands, with an annual turnover of over $1 billion, and 500 independent stores, with over thirty stores in France.</a:t>
            </a:r>
            <a:br>
              <a:rPr dirty="0" sz="1400" lang="en-GB" smtClean="0"/>
            </a:br>
            <a:r>
              <a:rPr dirty="0" sz="1400" lang="en-GB" smtClean="0"/>
              <a:t>   </a:t>
            </a:r>
            <a:br>
              <a:rPr dirty="0" sz="1400" lang="en-GB" smtClean="0"/>
            </a:br>
            <a:r>
              <a:rPr dirty="0" sz="1400" lang="en-GB" smtClean="0"/>
              <a:t>MAC </a:t>
            </a:r>
            <a:r>
              <a:rPr dirty="0" sz="1400" lang="en-GB"/>
              <a:t>Cosmetics Mission Statement. ‘’All Races, All Sexes, All Ages’’ conceived to embrace all consumers. To be the worlds leading make-up authority...</a:t>
            </a:r>
            <a:br>
              <a:rPr dirty="0" sz="1400" lang="en-GB"/>
            </a:br>
            <a:r>
              <a:rPr dirty="0" sz="1400" lang="en-GB"/>
              <a:t>  https://</a:t>
            </a:r>
            <a:r>
              <a:rPr dirty="0" sz="1400" lang="en-GB" smtClean="0"/>
              <a:t>www.maccosmetics.in/</a:t>
            </a:r>
            <a:endParaRPr dirty="0" sz="1400" lang="en-US"/>
          </a:p>
        </p:txBody>
      </p:sp>
      <p:pic>
        <p:nvPicPr>
          <p:cNvPr id="2097155" name="Picture 2" descr="C:\Users\DELL\Downloads\WhatsApp Image 2023-07-30 at 7.24.14 PM.jpeg"/>
          <p:cNvPicPr>
            <a:picLocks noChangeAspect="1" noChangeArrowheads="1"/>
          </p:cNvPicPr>
          <p:nvPr/>
        </p:nvPicPr>
        <p:blipFill>
          <a:blip xmlns:r="http://schemas.openxmlformats.org/officeDocument/2006/relationships" r:embed="rId1"/>
          <a:srcRect/>
          <a:stretch>
            <a:fillRect/>
          </a:stretch>
        </p:blipFill>
        <p:spPr bwMode="auto">
          <a:xfrm>
            <a:off x="1006500" y="243402"/>
            <a:ext cx="6348172" cy="2545847"/>
          </a:xfrm>
          <a:prstGeom prst="rect"/>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05" name="Title 1"/>
          <p:cNvSpPr>
            <a:spLocks noGrp="1"/>
          </p:cNvSpPr>
          <p:nvPr>
            <p:ph type="title"/>
          </p:nvPr>
        </p:nvSpPr>
        <p:spPr>
          <a:xfrm>
            <a:off x="344592" y="445024"/>
            <a:ext cx="8520600" cy="4574307"/>
          </a:xfrm>
        </p:spPr>
        <p:txBody>
          <a:bodyPr>
            <a:normAutofit/>
          </a:bodyPr>
          <a:p>
            <a:br>
              <a:rPr dirty="0" lang="en-US" smtClean="0"/>
            </a:br>
            <a:br>
              <a:rPr dirty="0" lang="en-US"/>
            </a:br>
            <a:br>
              <a:rPr dirty="0" lang="en-US" smtClean="0"/>
            </a:br>
            <a:br>
              <a:rPr dirty="0" lang="en-US"/>
            </a:br>
            <a:br>
              <a:rPr dirty="0" lang="en-US" smtClean="0"/>
            </a:br>
            <a:br>
              <a:rPr dirty="0" lang="en-US"/>
            </a:br>
            <a:br>
              <a:rPr dirty="0" lang="en-US" smtClean="0"/>
            </a:br>
            <a:endParaRPr dirty="0" lang="en-US"/>
          </a:p>
        </p:txBody>
      </p:sp>
      <p:pic>
        <p:nvPicPr>
          <p:cNvPr id="2097156" name="Picture 2" descr="C:\Users\DELL\Downloads\WhatsApp Image 2023-07-30 at 7.39.03 PM.jpeg"/>
          <p:cNvPicPr>
            <a:picLocks noChangeAspect="1" noChangeArrowheads="1"/>
          </p:cNvPicPr>
          <p:nvPr/>
        </p:nvPicPr>
        <p:blipFill>
          <a:blip xmlns:r="http://schemas.openxmlformats.org/officeDocument/2006/relationships" r:embed="rId1"/>
          <a:srcRect/>
          <a:stretch>
            <a:fillRect/>
          </a:stretch>
        </p:blipFill>
        <p:spPr bwMode="auto">
          <a:xfrm>
            <a:off x="608504" y="374970"/>
            <a:ext cx="7887522" cy="2078780"/>
          </a:xfrm>
          <a:prstGeom prst="rect"/>
          <a:noFill/>
        </p:spPr>
      </p:pic>
      <p:sp>
        <p:nvSpPr>
          <p:cNvPr id="1048606" name="Rectangle 2"/>
          <p:cNvSpPr/>
          <p:nvPr/>
        </p:nvSpPr>
        <p:spPr>
          <a:xfrm>
            <a:off x="532852" y="2094697"/>
            <a:ext cx="8038826" cy="2123440"/>
          </a:xfrm>
          <a:prstGeom prst="rect"/>
        </p:spPr>
        <p:txBody>
          <a:bodyPr wrap="square">
            <a:spAutoFit/>
          </a:bodyPr>
          <a:p>
            <a:pPr lvl="0"/>
            <a:endParaRPr b="1" dirty="0" lang="en-US" u="sng" smtClean="0">
              <a:solidFill>
                <a:schemeClr val="accent6">
                  <a:lumMod val="50000"/>
                </a:schemeClr>
              </a:solidFill>
            </a:endParaRPr>
          </a:p>
          <a:p>
            <a:pPr lvl="0"/>
            <a:endParaRPr b="1" dirty="0" lang="en-US" u="sng">
              <a:solidFill>
                <a:schemeClr val="accent6">
                  <a:lumMod val="50000"/>
                </a:schemeClr>
              </a:solidFill>
            </a:endParaRPr>
          </a:p>
          <a:p>
            <a:pPr lvl="0"/>
            <a:endParaRPr b="1" dirty="0" lang="en-US" u="sng" smtClean="0">
              <a:solidFill>
                <a:schemeClr val="accent6">
                  <a:lumMod val="50000"/>
                </a:schemeClr>
              </a:solidFill>
            </a:endParaRPr>
          </a:p>
          <a:p>
            <a:pPr lvl="0"/>
            <a:endParaRPr b="1" dirty="0" lang="en-US" u="sng">
              <a:solidFill>
                <a:schemeClr val="accent6">
                  <a:lumMod val="50000"/>
                </a:schemeClr>
              </a:solidFill>
            </a:endParaRPr>
          </a:p>
          <a:p>
            <a:pPr lvl="0"/>
            <a:r>
              <a:rPr b="1" dirty="0" lang="en-US" u="sng" smtClean="0">
                <a:solidFill>
                  <a:schemeClr val="accent6">
                    <a:lumMod val="50000"/>
                  </a:schemeClr>
                </a:solidFill>
              </a:rPr>
              <a:t>Competitor </a:t>
            </a:r>
            <a:r>
              <a:rPr b="1" dirty="0" lang="en-US" u="sng">
                <a:solidFill>
                  <a:schemeClr val="accent6">
                    <a:lumMod val="50000"/>
                  </a:schemeClr>
                </a:solidFill>
              </a:rPr>
              <a:t>3</a:t>
            </a:r>
            <a:r>
              <a:rPr b="1" dirty="0" lang="en-US"/>
              <a:t>: </a:t>
            </a:r>
            <a:r>
              <a:rPr dirty="0" lang="en-US" smtClean="0"/>
              <a:t>Revlon, Inc. is an American multinational company dealing in cosmetics, skin care, perfume, and personal care.</a:t>
            </a:r>
            <a:endParaRPr b="1" dirty="0" lang="en-US" smtClean="0"/>
          </a:p>
          <a:p>
            <a:pPr lvl="0"/>
            <a:endParaRPr b="1" dirty="0" lang="en-US"/>
          </a:p>
          <a:p>
            <a:pPr lvl="0"/>
            <a:r>
              <a:rPr dirty="0" lang="en-US" smtClean="0"/>
              <a:t>Revlon</a:t>
            </a:r>
            <a:r>
              <a:rPr dirty="0" lang="en-US"/>
              <a:t>, Inc. is an American multinational company dealing in cosmetics, skin care, perfume, and personal care.</a:t>
            </a:r>
            <a:endParaRPr dirty="0" lang="en-US"/>
          </a:p>
          <a:p>
            <a:pPr lvl="0"/>
            <a:r>
              <a:rPr dirty="0" lang="en-US"/>
              <a:t>  https://revlon.co.in/</a:t>
            </a:r>
            <a:endParaRPr dirty="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Shape 84"/>
        <p:cNvGrpSpPr/>
        <p:nvPr/>
      </p:nvGrpSpPr>
      <p:grpSpPr>
        <a:xfrm>
          <a:off x="0" y="0"/>
          <a:ext cx="0" cy="0"/>
          <a:chOff x="0" y="0"/>
          <a:chExt cx="0" cy="0"/>
        </a:xfrm>
      </p:grpSpPr>
      <p:sp>
        <p:nvSpPr>
          <p:cNvPr id="1048607" name="Google Shape;85;p18"/>
          <p:cNvSpPr txBox="1"/>
          <p:nvPr/>
        </p:nvSpPr>
        <p:spPr>
          <a:xfrm>
            <a:off x="777583" y="478467"/>
            <a:ext cx="7610100" cy="1000731"/>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2400" lang="en-GB" u="sng">
                <a:solidFill>
                  <a:schemeClr val="accent5">
                    <a:lumMod val="75000"/>
                  </a:schemeClr>
                </a:solidFill>
              </a:rPr>
              <a:t>Part 1: Brand study, Competitor Analysis &amp; Buyer’s/Audience’s Persona</a:t>
            </a:r>
            <a:endParaRPr sz="2400" u="sng">
              <a:solidFill>
                <a:schemeClr val="accent5">
                  <a:lumMod val="75000"/>
                </a:schemeClr>
              </a:solidFill>
            </a:endParaRPr>
          </a:p>
        </p:txBody>
      </p:sp>
      <p:sp>
        <p:nvSpPr>
          <p:cNvPr id="1048608" name="Google Shape;86;p18"/>
          <p:cNvSpPr txBox="1"/>
          <p:nvPr/>
        </p:nvSpPr>
        <p:spPr>
          <a:xfrm>
            <a:off x="882000" y="1742888"/>
            <a:ext cx="7380000" cy="22529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p>
          <a:p>
            <a:pPr indent="-317500" lvl="0" marL="457200">
              <a:buSzPts val="1400"/>
              <a:buChar char="●"/>
            </a:pPr>
            <a:r>
              <a:rPr b="1" dirty="0" sz="1600" lang="en-GB" u="sng">
                <a:solidFill>
                  <a:schemeClr val="accent4">
                    <a:lumMod val="75000"/>
                  </a:schemeClr>
                </a:solidFill>
                <a:effectLst>
                  <a:outerShdw algn="tl" blurRad="38100" dir="2700000" dist="38100">
                    <a:srgbClr val="000000">
                      <a:alpha val="43137"/>
                    </a:srgbClr>
                  </a:outerShdw>
                </a:effectLst>
              </a:rPr>
              <a:t>Buyer's/Audience's Personal info :</a:t>
            </a:r>
            <a:r>
              <a:rPr dirty="0" sz="1600" i="1" lang="en-US" u="sng">
                <a:solidFill>
                  <a:schemeClr val="accent4">
                    <a:lumMod val="75000"/>
                  </a:schemeClr>
                </a:solidFill>
                <a:effectLst>
                  <a:outerShdw algn="tl" blurRad="38100" dir="2700000" dist="38100">
                    <a:srgbClr val="000000">
                      <a:alpha val="43137"/>
                    </a:srgbClr>
                  </a:outerShdw>
                </a:effectLst>
              </a:rPr>
              <a:t> </a:t>
            </a:r>
            <a:r>
              <a:rPr dirty="0" i="1" lang="en-US"/>
              <a:t>Lakmé</a:t>
            </a:r>
            <a:r>
              <a:rPr dirty="0" lang="en-US"/>
              <a:t> has managed to engage its primary target </a:t>
            </a:r>
            <a:r>
              <a:rPr dirty="0" i="1" lang="en-US"/>
              <a:t>audience</a:t>
            </a:r>
            <a:r>
              <a:rPr dirty="0" lang="en-US"/>
              <a:t>: girls and women, throughvariousactivitiesthatseemtocatch their fancy.</a:t>
            </a:r>
            <a:endParaRPr dirty="0" lang="en-US"/>
          </a:p>
          <a:p>
            <a:pPr indent="-317500" lvl="0" marL="457200">
              <a:buSzPts val="1400"/>
              <a:buChar char="●"/>
            </a:pPr>
            <a:r>
              <a:rPr b="1" dirty="0" lang="en-US" u="sng">
                <a:solidFill>
                  <a:schemeClr val="accent1">
                    <a:lumMod val="60000"/>
                    <a:lumOff val="40000"/>
                  </a:schemeClr>
                </a:solidFill>
              </a:rPr>
              <a:t>Demographics:</a:t>
            </a:r>
            <a:r>
              <a:rPr dirty="0" lang="en-US" u="sng">
                <a:solidFill>
                  <a:schemeClr val="accent1">
                    <a:lumMod val="60000"/>
                    <a:lumOff val="40000"/>
                  </a:schemeClr>
                </a:solidFill>
              </a:rPr>
              <a:t> </a:t>
            </a:r>
            <a:r>
              <a:rPr dirty="0" lang="en-US"/>
              <a:t>Lakme targeted women from the age group 24-42 in this section and are now targeting young women. 2. Geographic: It focuses primarily on the production of urban products.</a:t>
            </a:r>
            <a:endParaRPr dirty="0" lang="en-US"/>
          </a:p>
          <a:p>
            <a:pPr indent="-317500" lvl="0" marL="457200">
              <a:buSzPts val="1400"/>
              <a:buChar char="●"/>
            </a:pPr>
            <a:r>
              <a:rPr b="1" dirty="0" lang="en-US" u="sng">
                <a:solidFill>
                  <a:schemeClr val="accent3">
                    <a:lumMod val="75000"/>
                  </a:schemeClr>
                </a:solidFill>
              </a:rPr>
              <a:t>Psychographics : </a:t>
            </a:r>
            <a:r>
              <a:rPr dirty="0" lang="en-US"/>
              <a:t>which refers to the customer group’s lifestyle. For example, their social class lifestyle, Personality, Opinions and attitudes of their females.</a:t>
            </a:r>
            <a:endParaRPr b="1"/>
          </a:p>
          <a:p>
            <a:pPr algn="l" indent="0" lvl="0" marL="0" rtl="0">
              <a:spcBef>
                <a:spcPts val="0"/>
              </a:spcBef>
              <a:spcAft>
                <a:spcPts val="0"/>
              </a:spcAft>
              <a:buNone/>
            </a:pPr>
          </a:p>
          <a:p>
            <a:pPr algn="l" indent="0" lvl="0" marL="457200" rtl="0">
              <a:spcBef>
                <a:spcPts val="0"/>
              </a:spcBef>
              <a:spcAft>
                <a:spcPts val="0"/>
              </a:spcAft>
              <a:buNone/>
            </a:p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Amulya</dc:creator>
  <cp:lastModifiedBy>Srujana Vadapalli</cp:lastModifiedBy>
  <dcterms:created xsi:type="dcterms:W3CDTF">2023-07-30T19:13:00Z</dcterms:created>
  <dcterms:modified xsi:type="dcterms:W3CDTF">2023-07-31T07:14:58Z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0a7b8ce3e6274671854863d4dfd51ade</vt:lpwstr>
  </property>
  <property fmtid="{D5CDD505-2E9C-101B-9397-08002B2CF9AE}" pid="3" name="KSOProductBuildVer">
    <vt:lpwstr>1033-11.2.0.11537</vt:lpwstr>
  </property>
</Properties>
</file>